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24" autoAdjust="0"/>
  </p:normalViewPr>
  <p:slideViewPr>
    <p:cSldViewPr>
      <p:cViewPr>
        <p:scale>
          <a:sx n="84" d="100"/>
          <a:sy n="84" d="100"/>
        </p:scale>
        <p:origin x="-9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91A31-5E6E-4600-A199-32B1DC03696C}" type="datetimeFigureOut">
              <a:rPr lang="en-GB" smtClean="0"/>
              <a:t>15/01/2017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9CA55-08B7-4EE1-A6DF-007F8184CF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643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9CA55-08B7-4EE1-A6DF-007F8184CF4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87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94580-BD04-481E-BC3E-15E9E179FCB7}" type="datetimeFigureOut">
              <a:rPr lang="en-GB" smtClean="0"/>
              <a:t>15/01/2017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B068-7CCD-46D6-B5DB-667797037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259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94580-BD04-481E-BC3E-15E9E179FCB7}" type="datetimeFigureOut">
              <a:rPr lang="en-GB" smtClean="0"/>
              <a:t>15/01/2017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B068-7CCD-46D6-B5DB-667797037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481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94580-BD04-481E-BC3E-15E9E179FCB7}" type="datetimeFigureOut">
              <a:rPr lang="en-GB" smtClean="0"/>
              <a:t>15/01/2017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B068-7CCD-46D6-B5DB-667797037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622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94580-BD04-481E-BC3E-15E9E179FCB7}" type="datetimeFigureOut">
              <a:rPr lang="en-GB" smtClean="0"/>
              <a:t>15/01/2017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B068-7CCD-46D6-B5DB-667797037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958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94580-BD04-481E-BC3E-15E9E179FCB7}" type="datetimeFigureOut">
              <a:rPr lang="en-GB" smtClean="0"/>
              <a:t>15/01/2017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B068-7CCD-46D6-B5DB-667797037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78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94580-BD04-481E-BC3E-15E9E179FCB7}" type="datetimeFigureOut">
              <a:rPr lang="en-GB" smtClean="0"/>
              <a:t>15/01/2017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B068-7CCD-46D6-B5DB-667797037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898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94580-BD04-481E-BC3E-15E9E179FCB7}" type="datetimeFigureOut">
              <a:rPr lang="en-GB" smtClean="0"/>
              <a:t>15/01/2017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B068-7CCD-46D6-B5DB-667797037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826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94580-BD04-481E-BC3E-15E9E179FCB7}" type="datetimeFigureOut">
              <a:rPr lang="en-GB" smtClean="0"/>
              <a:t>15/01/2017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B068-7CCD-46D6-B5DB-667797037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9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94580-BD04-481E-BC3E-15E9E179FCB7}" type="datetimeFigureOut">
              <a:rPr lang="en-GB" smtClean="0"/>
              <a:t>15/01/2017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B068-7CCD-46D6-B5DB-667797037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612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94580-BD04-481E-BC3E-15E9E179FCB7}" type="datetimeFigureOut">
              <a:rPr lang="en-GB" smtClean="0"/>
              <a:t>15/01/2017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B068-7CCD-46D6-B5DB-667797037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556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94580-BD04-481E-BC3E-15E9E179FCB7}" type="datetimeFigureOut">
              <a:rPr lang="en-GB" smtClean="0"/>
              <a:t>15/01/2017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B068-7CCD-46D6-B5DB-667797037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13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94580-BD04-481E-BC3E-15E9E179FCB7}" type="datetimeFigureOut">
              <a:rPr lang="en-GB" smtClean="0"/>
              <a:t>15/01/2017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0B068-7CCD-46D6-B5DB-667797037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972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Picture 73" descr="http://t3.gstatic.com/images?q=tbn:ANd9GcRbpNrUd8vHC2Zk92wkSAgxlXlxvgKtiYM0lPwSlyfkeN8lXtq_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7" t="5074" r="4156" b="8927"/>
          <a:stretch/>
        </p:blipFill>
        <p:spPr bwMode="auto">
          <a:xfrm>
            <a:off x="6637553" y="5504726"/>
            <a:ext cx="2278981" cy="107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94" name="Group 293"/>
          <p:cNvGrpSpPr/>
          <p:nvPr/>
        </p:nvGrpSpPr>
        <p:grpSpPr>
          <a:xfrm>
            <a:off x="454711" y="580954"/>
            <a:ext cx="5446236" cy="6326635"/>
            <a:chOff x="0" y="-5378"/>
            <a:chExt cx="6012160" cy="6863378"/>
          </a:xfrm>
        </p:grpSpPr>
        <p:sp>
          <p:nvSpPr>
            <p:cNvPr id="293" name="Rectangle 292"/>
            <p:cNvSpPr/>
            <p:nvPr/>
          </p:nvSpPr>
          <p:spPr>
            <a:xfrm>
              <a:off x="0" y="-5378"/>
              <a:ext cx="5652120" cy="686337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91" name="Group 290"/>
            <p:cNvGrpSpPr/>
            <p:nvPr/>
          </p:nvGrpSpPr>
          <p:grpSpPr>
            <a:xfrm>
              <a:off x="36874" y="-5377"/>
              <a:ext cx="5975286" cy="6741679"/>
              <a:chOff x="36874" y="-5377"/>
              <a:chExt cx="5975286" cy="6741679"/>
            </a:xfrm>
            <a:noFill/>
          </p:grpSpPr>
          <p:pic>
            <p:nvPicPr>
              <p:cNvPr id="1028" name="Picture 4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4311"/>
              <a:stretch/>
            </p:blipFill>
            <p:spPr bwMode="auto">
              <a:xfrm>
                <a:off x="36874" y="-5377"/>
                <a:ext cx="5975286" cy="674167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288" name="Group 287"/>
              <p:cNvGrpSpPr/>
              <p:nvPr/>
            </p:nvGrpSpPr>
            <p:grpSpPr>
              <a:xfrm>
                <a:off x="493916" y="156235"/>
                <a:ext cx="4123407" cy="6297101"/>
                <a:chOff x="493916" y="156235"/>
                <a:chExt cx="4123407" cy="6297101"/>
              </a:xfrm>
              <a:grpFill/>
            </p:grpSpPr>
            <p:sp>
              <p:nvSpPr>
                <p:cNvPr id="1060" name="Freeform 1059"/>
                <p:cNvSpPr/>
                <p:nvPr/>
              </p:nvSpPr>
              <p:spPr>
                <a:xfrm>
                  <a:off x="998965" y="6439345"/>
                  <a:ext cx="0" cy="0"/>
                </a:xfrm>
                <a:custGeom>
                  <a:avLst/>
                  <a:gdLst>
                    <a:gd name="connsiteX0" fmla="*/ 0 w 0"/>
                    <a:gd name="connsiteY0" fmla="*/ 0 h 0"/>
                    <a:gd name="connsiteX1" fmla="*/ 0 w 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</a:path>
                  </a:pathLst>
                </a:custGeom>
                <a:grpFill/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66" name="TextBox 1065"/>
                <p:cNvSpPr txBox="1"/>
                <p:nvPr/>
              </p:nvSpPr>
              <p:spPr>
                <a:xfrm rot="18687645">
                  <a:off x="1782651" y="1008742"/>
                  <a:ext cx="1616955" cy="276999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dirty="0" smtClean="0"/>
                    <a:t>NORTH CAR PARK</a:t>
                  </a:r>
                  <a:endParaRPr lang="en-GB" sz="1200" dirty="0"/>
                </a:p>
              </p:txBody>
            </p:sp>
            <p:sp>
              <p:nvSpPr>
                <p:cNvPr id="76" name="TextBox 75"/>
                <p:cNvSpPr txBox="1"/>
                <p:nvPr/>
              </p:nvSpPr>
              <p:spPr>
                <a:xfrm rot="17406958">
                  <a:off x="-117587" y="4497388"/>
                  <a:ext cx="1616955" cy="276999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200" dirty="0" smtClean="0"/>
                    <a:t>WEST CAR PARK</a:t>
                  </a:r>
                  <a:endParaRPr lang="en-GB" sz="1200" dirty="0"/>
                </a:p>
              </p:txBody>
            </p:sp>
            <p:sp>
              <p:nvSpPr>
                <p:cNvPr id="1067" name="TextBox 1066"/>
                <p:cNvSpPr txBox="1"/>
                <p:nvPr/>
              </p:nvSpPr>
              <p:spPr>
                <a:xfrm>
                  <a:off x="1147378" y="4481999"/>
                  <a:ext cx="380367" cy="307777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b="1" dirty="0">
                      <a:solidFill>
                        <a:srgbClr val="00B050"/>
                      </a:solidFill>
                    </a:rPr>
                    <a:t>F</a:t>
                  </a:r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2703627" y="1690935"/>
                  <a:ext cx="380367" cy="307777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b="1" dirty="0" smtClean="0">
                      <a:solidFill>
                        <a:srgbClr val="00B050"/>
                      </a:solidFill>
                    </a:rPr>
                    <a:t>B</a:t>
                  </a:r>
                  <a:endParaRPr lang="en-GB" sz="1400" b="1" dirty="0">
                    <a:solidFill>
                      <a:srgbClr val="00B050"/>
                    </a:solidFill>
                  </a:endParaRPr>
                </a:p>
              </p:txBody>
            </p: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3443776" y="2213113"/>
                  <a:ext cx="146484" cy="0"/>
                </a:xfrm>
                <a:prstGeom prst="line">
                  <a:avLst/>
                </a:prstGeom>
                <a:grpFill/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 flipV="1">
                  <a:off x="4526364" y="384313"/>
                  <a:ext cx="72008" cy="147052"/>
                </a:xfrm>
                <a:prstGeom prst="line">
                  <a:avLst/>
                </a:prstGeom>
                <a:grpFill/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19" name="Group 1118"/>
                <p:cNvGrpSpPr/>
                <p:nvPr/>
              </p:nvGrpSpPr>
              <p:grpSpPr>
                <a:xfrm>
                  <a:off x="3278497" y="156235"/>
                  <a:ext cx="1338826" cy="2063504"/>
                  <a:chOff x="3252125" y="156235"/>
                  <a:chExt cx="1338826" cy="2063504"/>
                </a:xfrm>
                <a:grpFill/>
              </p:grpSpPr>
              <p:sp>
                <p:nvSpPr>
                  <p:cNvPr id="81" name="TextBox 80"/>
                  <p:cNvSpPr txBox="1"/>
                  <p:nvPr/>
                </p:nvSpPr>
                <p:spPr>
                  <a:xfrm>
                    <a:off x="3616429" y="1153745"/>
                    <a:ext cx="380367" cy="307777"/>
                  </a:xfrm>
                  <a:prstGeom prst="rect">
                    <a:avLst/>
                  </a:prstGeom>
                  <a:grp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b="1" dirty="0" smtClean="0">
                        <a:solidFill>
                          <a:srgbClr val="00B050"/>
                        </a:solidFill>
                      </a:rPr>
                      <a:t>A</a:t>
                    </a:r>
                    <a:endParaRPr lang="en-GB" sz="1400" b="1" dirty="0">
                      <a:solidFill>
                        <a:srgbClr val="00B050"/>
                      </a:solidFill>
                    </a:endParaRPr>
                  </a:p>
                </p:txBody>
              </p:sp>
              <p:cxnSp>
                <p:nvCxnSpPr>
                  <p:cNvPr id="5" name="Straight Connector 4"/>
                  <p:cNvCxnSpPr>
                    <a:endCxn id="90" idx="18"/>
                  </p:cNvCxnSpPr>
                  <p:nvPr/>
                </p:nvCxnSpPr>
                <p:spPr>
                  <a:xfrm flipV="1">
                    <a:off x="3810000" y="180037"/>
                    <a:ext cx="612759" cy="117991"/>
                  </a:xfrm>
                  <a:prstGeom prst="line">
                    <a:avLst/>
                  </a:prstGeom>
                  <a:grpFill/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Straight Connector 8"/>
                  <p:cNvCxnSpPr/>
                  <p:nvPr/>
                </p:nvCxnSpPr>
                <p:spPr>
                  <a:xfrm flipH="1">
                    <a:off x="3275856" y="764704"/>
                    <a:ext cx="432048" cy="1080120"/>
                  </a:xfrm>
                  <a:prstGeom prst="line">
                    <a:avLst/>
                  </a:prstGeom>
                  <a:grpFill/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" name="Straight Connector 10"/>
                  <p:cNvCxnSpPr/>
                  <p:nvPr/>
                </p:nvCxnSpPr>
                <p:spPr>
                  <a:xfrm flipH="1">
                    <a:off x="3707904" y="298027"/>
                    <a:ext cx="98708" cy="466677"/>
                  </a:xfrm>
                  <a:prstGeom prst="line">
                    <a:avLst/>
                  </a:prstGeom>
                  <a:grpFill/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Connector 15"/>
                  <p:cNvCxnSpPr>
                    <a:stCxn id="91" idx="7"/>
                  </p:cNvCxnSpPr>
                  <p:nvPr/>
                </p:nvCxnSpPr>
                <p:spPr>
                  <a:xfrm>
                    <a:off x="3265055" y="1988127"/>
                    <a:ext cx="145318" cy="224986"/>
                  </a:xfrm>
                  <a:prstGeom prst="line">
                    <a:avLst/>
                  </a:prstGeom>
                  <a:grpFill/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Connector 20"/>
                  <p:cNvCxnSpPr/>
                  <p:nvPr/>
                </p:nvCxnSpPr>
                <p:spPr>
                  <a:xfrm>
                    <a:off x="3563888" y="2213113"/>
                    <a:ext cx="360040" cy="6626"/>
                  </a:xfrm>
                  <a:prstGeom prst="line">
                    <a:avLst/>
                  </a:prstGeom>
                  <a:grpFill/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22"/>
                  <p:cNvCxnSpPr/>
                  <p:nvPr/>
                </p:nvCxnSpPr>
                <p:spPr>
                  <a:xfrm flipH="1">
                    <a:off x="3923928" y="1772816"/>
                    <a:ext cx="72868" cy="446923"/>
                  </a:xfrm>
                  <a:prstGeom prst="line">
                    <a:avLst/>
                  </a:prstGeom>
                  <a:grpFill/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/>
                  <p:cNvCxnSpPr/>
                  <p:nvPr/>
                </p:nvCxnSpPr>
                <p:spPr>
                  <a:xfrm flipH="1">
                    <a:off x="3996796" y="1484784"/>
                    <a:ext cx="71148" cy="288032"/>
                  </a:xfrm>
                  <a:prstGeom prst="line">
                    <a:avLst/>
                  </a:prstGeom>
                  <a:grpFill/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Straight Connector 66"/>
                  <p:cNvCxnSpPr/>
                  <p:nvPr/>
                </p:nvCxnSpPr>
                <p:spPr>
                  <a:xfrm flipV="1">
                    <a:off x="4067944" y="1124744"/>
                    <a:ext cx="144016" cy="360040"/>
                  </a:xfrm>
                  <a:prstGeom prst="line">
                    <a:avLst/>
                  </a:prstGeom>
                  <a:grpFill/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Connector 68"/>
                  <p:cNvCxnSpPr/>
                  <p:nvPr/>
                </p:nvCxnSpPr>
                <p:spPr>
                  <a:xfrm flipV="1">
                    <a:off x="4211960" y="764704"/>
                    <a:ext cx="144016" cy="360040"/>
                  </a:xfrm>
                  <a:prstGeom prst="line">
                    <a:avLst/>
                  </a:prstGeom>
                  <a:grpFill/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70"/>
                  <p:cNvCxnSpPr/>
                  <p:nvPr/>
                </p:nvCxnSpPr>
                <p:spPr>
                  <a:xfrm flipV="1">
                    <a:off x="4355976" y="531365"/>
                    <a:ext cx="144016" cy="233339"/>
                  </a:xfrm>
                  <a:prstGeom prst="line">
                    <a:avLst/>
                  </a:prstGeom>
                  <a:grpFill/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0" name="Freeform 89"/>
                  <p:cNvSpPr/>
                  <p:nvPr/>
                </p:nvSpPr>
                <p:spPr>
                  <a:xfrm>
                    <a:off x="4410914" y="156235"/>
                    <a:ext cx="180037" cy="229898"/>
                  </a:xfrm>
                  <a:custGeom>
                    <a:avLst/>
                    <a:gdLst>
                      <a:gd name="connsiteX0" fmla="*/ 158717 w 180037"/>
                      <a:gd name="connsiteY0" fmla="*/ 229898 h 229898"/>
                      <a:gd name="connsiteX1" fmla="*/ 161086 w 180037"/>
                      <a:gd name="connsiteY1" fmla="*/ 199102 h 229898"/>
                      <a:gd name="connsiteX2" fmla="*/ 165824 w 180037"/>
                      <a:gd name="connsiteY2" fmla="*/ 184888 h 229898"/>
                      <a:gd name="connsiteX3" fmla="*/ 172931 w 180037"/>
                      <a:gd name="connsiteY3" fmla="*/ 170675 h 229898"/>
                      <a:gd name="connsiteX4" fmla="*/ 177668 w 180037"/>
                      <a:gd name="connsiteY4" fmla="*/ 154092 h 229898"/>
                      <a:gd name="connsiteX5" fmla="*/ 180037 w 180037"/>
                      <a:gd name="connsiteY5" fmla="*/ 137510 h 229898"/>
                      <a:gd name="connsiteX6" fmla="*/ 177668 w 180037"/>
                      <a:gd name="connsiteY6" fmla="*/ 90132 h 229898"/>
                      <a:gd name="connsiteX7" fmla="*/ 172931 w 180037"/>
                      <a:gd name="connsiteY7" fmla="*/ 75918 h 229898"/>
                      <a:gd name="connsiteX8" fmla="*/ 165824 w 180037"/>
                      <a:gd name="connsiteY8" fmla="*/ 54598 h 229898"/>
                      <a:gd name="connsiteX9" fmla="*/ 161086 w 180037"/>
                      <a:gd name="connsiteY9" fmla="*/ 40385 h 229898"/>
                      <a:gd name="connsiteX10" fmla="*/ 158717 w 180037"/>
                      <a:gd name="connsiteY10" fmla="*/ 33278 h 229898"/>
                      <a:gd name="connsiteX11" fmla="*/ 142135 w 180037"/>
                      <a:gd name="connsiteY11" fmla="*/ 14327 h 229898"/>
                      <a:gd name="connsiteX12" fmla="*/ 127921 w 180037"/>
                      <a:gd name="connsiteY12" fmla="*/ 9589 h 229898"/>
                      <a:gd name="connsiteX13" fmla="*/ 120814 w 180037"/>
                      <a:gd name="connsiteY13" fmla="*/ 7220 h 229898"/>
                      <a:gd name="connsiteX14" fmla="*/ 113708 w 180037"/>
                      <a:gd name="connsiteY14" fmla="*/ 2482 h 229898"/>
                      <a:gd name="connsiteX15" fmla="*/ 61592 w 180037"/>
                      <a:gd name="connsiteY15" fmla="*/ 2482 h 229898"/>
                      <a:gd name="connsiteX16" fmla="*/ 33165 w 180037"/>
                      <a:gd name="connsiteY16" fmla="*/ 11958 h 229898"/>
                      <a:gd name="connsiteX17" fmla="*/ 26058 w 180037"/>
                      <a:gd name="connsiteY17" fmla="*/ 14327 h 229898"/>
                      <a:gd name="connsiteX18" fmla="*/ 11845 w 180037"/>
                      <a:gd name="connsiteY18" fmla="*/ 23802 h 229898"/>
                      <a:gd name="connsiteX19" fmla="*/ 0 w 180037"/>
                      <a:gd name="connsiteY19" fmla="*/ 30909 h 2298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180037" h="229898">
                        <a:moveTo>
                          <a:pt x="158717" y="229898"/>
                        </a:moveTo>
                        <a:cubicBezTo>
                          <a:pt x="159507" y="219633"/>
                          <a:pt x="159480" y="209272"/>
                          <a:pt x="161086" y="199102"/>
                        </a:cubicBezTo>
                        <a:cubicBezTo>
                          <a:pt x="161865" y="194169"/>
                          <a:pt x="164245" y="189626"/>
                          <a:pt x="165824" y="184888"/>
                        </a:cubicBezTo>
                        <a:cubicBezTo>
                          <a:pt x="169093" y="175082"/>
                          <a:pt x="166809" y="179858"/>
                          <a:pt x="172931" y="170675"/>
                        </a:cubicBezTo>
                        <a:cubicBezTo>
                          <a:pt x="174959" y="164589"/>
                          <a:pt x="176479" y="160631"/>
                          <a:pt x="177668" y="154092"/>
                        </a:cubicBezTo>
                        <a:cubicBezTo>
                          <a:pt x="178667" y="148599"/>
                          <a:pt x="179247" y="143037"/>
                          <a:pt x="180037" y="137510"/>
                        </a:cubicBezTo>
                        <a:cubicBezTo>
                          <a:pt x="179247" y="121717"/>
                          <a:pt x="179480" y="105840"/>
                          <a:pt x="177668" y="90132"/>
                        </a:cubicBezTo>
                        <a:cubicBezTo>
                          <a:pt x="177096" y="85171"/>
                          <a:pt x="174510" y="80656"/>
                          <a:pt x="172931" y="75918"/>
                        </a:cubicBezTo>
                        <a:lnTo>
                          <a:pt x="165824" y="54598"/>
                        </a:lnTo>
                        <a:lnTo>
                          <a:pt x="161086" y="40385"/>
                        </a:lnTo>
                        <a:cubicBezTo>
                          <a:pt x="160296" y="38016"/>
                          <a:pt x="160102" y="35356"/>
                          <a:pt x="158717" y="33278"/>
                        </a:cubicBezTo>
                        <a:cubicBezTo>
                          <a:pt x="152649" y="24176"/>
                          <a:pt x="151486" y="18483"/>
                          <a:pt x="142135" y="14327"/>
                        </a:cubicBezTo>
                        <a:cubicBezTo>
                          <a:pt x="137571" y="12299"/>
                          <a:pt x="132659" y="11168"/>
                          <a:pt x="127921" y="9589"/>
                        </a:cubicBezTo>
                        <a:lnTo>
                          <a:pt x="120814" y="7220"/>
                        </a:lnTo>
                        <a:cubicBezTo>
                          <a:pt x="118445" y="5641"/>
                          <a:pt x="116409" y="3382"/>
                          <a:pt x="113708" y="2482"/>
                        </a:cubicBezTo>
                        <a:cubicBezTo>
                          <a:pt x="98250" y="-2671"/>
                          <a:pt x="74659" y="1665"/>
                          <a:pt x="61592" y="2482"/>
                        </a:cubicBezTo>
                        <a:lnTo>
                          <a:pt x="33165" y="11958"/>
                        </a:lnTo>
                        <a:cubicBezTo>
                          <a:pt x="30796" y="12748"/>
                          <a:pt x="28136" y="12942"/>
                          <a:pt x="26058" y="14327"/>
                        </a:cubicBezTo>
                        <a:cubicBezTo>
                          <a:pt x="21320" y="17485"/>
                          <a:pt x="17247" y="22001"/>
                          <a:pt x="11845" y="23802"/>
                        </a:cubicBezTo>
                        <a:cubicBezTo>
                          <a:pt x="2619" y="26877"/>
                          <a:pt x="6504" y="24405"/>
                          <a:pt x="0" y="30909"/>
                        </a:cubicBezTo>
                      </a:path>
                    </a:pathLst>
                  </a:custGeom>
                  <a:grpFill/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91" name="Freeform 90"/>
                  <p:cNvSpPr/>
                  <p:nvPr/>
                </p:nvSpPr>
                <p:spPr>
                  <a:xfrm>
                    <a:off x="3252125" y="1842655"/>
                    <a:ext cx="26792" cy="168563"/>
                  </a:xfrm>
                  <a:custGeom>
                    <a:avLst/>
                    <a:gdLst>
                      <a:gd name="connsiteX0" fmla="*/ 24475 w 26792"/>
                      <a:gd name="connsiteY0" fmla="*/ 0 h 168563"/>
                      <a:gd name="connsiteX1" fmla="*/ 12930 w 26792"/>
                      <a:gd name="connsiteY1" fmla="*/ 25400 h 168563"/>
                      <a:gd name="connsiteX2" fmla="*/ 8311 w 26792"/>
                      <a:gd name="connsiteY2" fmla="*/ 39254 h 168563"/>
                      <a:gd name="connsiteX3" fmla="*/ 6002 w 26792"/>
                      <a:gd name="connsiteY3" fmla="*/ 46181 h 168563"/>
                      <a:gd name="connsiteX4" fmla="*/ 3693 w 26792"/>
                      <a:gd name="connsiteY4" fmla="*/ 66963 h 168563"/>
                      <a:gd name="connsiteX5" fmla="*/ 1384 w 26792"/>
                      <a:gd name="connsiteY5" fmla="*/ 85436 h 168563"/>
                      <a:gd name="connsiteX6" fmla="*/ 8311 w 26792"/>
                      <a:gd name="connsiteY6" fmla="*/ 127000 h 168563"/>
                      <a:gd name="connsiteX7" fmla="*/ 12930 w 26792"/>
                      <a:gd name="connsiteY7" fmla="*/ 145472 h 168563"/>
                      <a:gd name="connsiteX8" fmla="*/ 22166 w 26792"/>
                      <a:gd name="connsiteY8" fmla="*/ 159327 h 168563"/>
                      <a:gd name="connsiteX9" fmla="*/ 26784 w 26792"/>
                      <a:gd name="connsiteY9" fmla="*/ 168563 h 1685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6792" h="168563">
                        <a:moveTo>
                          <a:pt x="24475" y="0"/>
                        </a:moveTo>
                        <a:cubicBezTo>
                          <a:pt x="9925" y="18188"/>
                          <a:pt x="18319" y="3847"/>
                          <a:pt x="12930" y="25400"/>
                        </a:cubicBezTo>
                        <a:cubicBezTo>
                          <a:pt x="11749" y="30123"/>
                          <a:pt x="9851" y="34636"/>
                          <a:pt x="8311" y="39254"/>
                        </a:cubicBezTo>
                        <a:lnTo>
                          <a:pt x="6002" y="46181"/>
                        </a:lnTo>
                        <a:cubicBezTo>
                          <a:pt x="5232" y="53108"/>
                          <a:pt x="4507" y="60041"/>
                          <a:pt x="3693" y="66963"/>
                        </a:cubicBezTo>
                        <a:cubicBezTo>
                          <a:pt x="2968" y="73126"/>
                          <a:pt x="1384" y="79230"/>
                          <a:pt x="1384" y="85436"/>
                        </a:cubicBezTo>
                        <a:cubicBezTo>
                          <a:pt x="1384" y="122109"/>
                          <a:pt x="-4600" y="114087"/>
                          <a:pt x="8311" y="127000"/>
                        </a:cubicBezTo>
                        <a:cubicBezTo>
                          <a:pt x="8952" y="130206"/>
                          <a:pt x="10709" y="141474"/>
                          <a:pt x="12930" y="145472"/>
                        </a:cubicBezTo>
                        <a:cubicBezTo>
                          <a:pt x="15626" y="150324"/>
                          <a:pt x="19087" y="154709"/>
                          <a:pt x="22166" y="159327"/>
                        </a:cubicBezTo>
                        <a:cubicBezTo>
                          <a:pt x="27211" y="166895"/>
                          <a:pt x="26784" y="163479"/>
                          <a:pt x="26784" y="168563"/>
                        </a:cubicBezTo>
                      </a:path>
                    </a:pathLst>
                  </a:custGeom>
                  <a:grpFill/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120" name="Group 1119"/>
                <p:cNvGrpSpPr/>
                <p:nvPr/>
              </p:nvGrpSpPr>
              <p:grpSpPr>
                <a:xfrm>
                  <a:off x="2095719" y="377687"/>
                  <a:ext cx="1612549" cy="2131372"/>
                  <a:chOff x="2069347" y="377687"/>
                  <a:chExt cx="1612549" cy="2131372"/>
                </a:xfrm>
                <a:grpFill/>
              </p:grpSpPr>
              <p:cxnSp>
                <p:nvCxnSpPr>
                  <p:cNvPr id="1037" name="Straight Connector 1036"/>
                  <p:cNvCxnSpPr/>
                  <p:nvPr/>
                </p:nvCxnSpPr>
                <p:spPr>
                  <a:xfrm flipV="1">
                    <a:off x="2411760" y="2365043"/>
                    <a:ext cx="288032" cy="144016"/>
                  </a:xfrm>
                  <a:prstGeom prst="line">
                    <a:avLst/>
                  </a:prstGeom>
                  <a:grpFill/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3" name="Straight Connector 1042"/>
                  <p:cNvCxnSpPr/>
                  <p:nvPr/>
                </p:nvCxnSpPr>
                <p:spPr>
                  <a:xfrm flipH="1">
                    <a:off x="2987824" y="2213113"/>
                    <a:ext cx="288032" cy="63759"/>
                  </a:xfrm>
                  <a:prstGeom prst="line">
                    <a:avLst/>
                  </a:prstGeom>
                  <a:grpFill/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8" name="Straight Connector 1067"/>
                  <p:cNvCxnSpPr/>
                  <p:nvPr/>
                </p:nvCxnSpPr>
                <p:spPr>
                  <a:xfrm>
                    <a:off x="3203848" y="2060848"/>
                    <a:ext cx="75069" cy="152265"/>
                  </a:xfrm>
                  <a:prstGeom prst="line">
                    <a:avLst/>
                  </a:prstGeom>
                  <a:grpFill/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87" name="Freeform 1086"/>
                  <p:cNvSpPr/>
                  <p:nvPr/>
                </p:nvSpPr>
                <p:spPr>
                  <a:xfrm>
                    <a:off x="2687782" y="2274455"/>
                    <a:ext cx="307109" cy="96981"/>
                  </a:xfrm>
                  <a:custGeom>
                    <a:avLst/>
                    <a:gdLst>
                      <a:gd name="connsiteX0" fmla="*/ 0 w 307109"/>
                      <a:gd name="connsiteY0" fmla="*/ 96981 h 96981"/>
                      <a:gd name="connsiteX1" fmla="*/ 18473 w 307109"/>
                      <a:gd name="connsiteY1" fmla="*/ 90054 h 96981"/>
                      <a:gd name="connsiteX2" fmla="*/ 32327 w 307109"/>
                      <a:gd name="connsiteY2" fmla="*/ 85436 h 96981"/>
                      <a:gd name="connsiteX3" fmla="*/ 46182 w 307109"/>
                      <a:gd name="connsiteY3" fmla="*/ 76200 h 96981"/>
                      <a:gd name="connsiteX4" fmla="*/ 53109 w 307109"/>
                      <a:gd name="connsiteY4" fmla="*/ 73890 h 96981"/>
                      <a:gd name="connsiteX5" fmla="*/ 66963 w 307109"/>
                      <a:gd name="connsiteY5" fmla="*/ 66963 h 96981"/>
                      <a:gd name="connsiteX6" fmla="*/ 83127 w 307109"/>
                      <a:gd name="connsiteY6" fmla="*/ 60036 h 96981"/>
                      <a:gd name="connsiteX7" fmla="*/ 103909 w 307109"/>
                      <a:gd name="connsiteY7" fmla="*/ 53109 h 96981"/>
                      <a:gd name="connsiteX8" fmla="*/ 110836 w 307109"/>
                      <a:gd name="connsiteY8" fmla="*/ 50800 h 96981"/>
                      <a:gd name="connsiteX9" fmla="*/ 122382 w 307109"/>
                      <a:gd name="connsiteY9" fmla="*/ 48490 h 96981"/>
                      <a:gd name="connsiteX10" fmla="*/ 136236 w 307109"/>
                      <a:gd name="connsiteY10" fmla="*/ 43872 h 96981"/>
                      <a:gd name="connsiteX11" fmla="*/ 145473 w 307109"/>
                      <a:gd name="connsiteY11" fmla="*/ 41563 h 96981"/>
                      <a:gd name="connsiteX12" fmla="*/ 152400 w 307109"/>
                      <a:gd name="connsiteY12" fmla="*/ 39254 h 96981"/>
                      <a:gd name="connsiteX13" fmla="*/ 163945 w 307109"/>
                      <a:gd name="connsiteY13" fmla="*/ 36945 h 96981"/>
                      <a:gd name="connsiteX14" fmla="*/ 177800 w 307109"/>
                      <a:gd name="connsiteY14" fmla="*/ 32327 h 96981"/>
                      <a:gd name="connsiteX15" fmla="*/ 212436 w 307109"/>
                      <a:gd name="connsiteY15" fmla="*/ 20781 h 96981"/>
                      <a:gd name="connsiteX16" fmla="*/ 228600 w 307109"/>
                      <a:gd name="connsiteY16" fmla="*/ 16163 h 96981"/>
                      <a:gd name="connsiteX17" fmla="*/ 235527 w 307109"/>
                      <a:gd name="connsiteY17" fmla="*/ 13854 h 96981"/>
                      <a:gd name="connsiteX18" fmla="*/ 258618 w 307109"/>
                      <a:gd name="connsiteY18" fmla="*/ 11545 h 96981"/>
                      <a:gd name="connsiteX19" fmla="*/ 270163 w 307109"/>
                      <a:gd name="connsiteY19" fmla="*/ 9236 h 96981"/>
                      <a:gd name="connsiteX20" fmla="*/ 277091 w 307109"/>
                      <a:gd name="connsiteY20" fmla="*/ 6927 h 96981"/>
                      <a:gd name="connsiteX21" fmla="*/ 293254 w 307109"/>
                      <a:gd name="connsiteY21" fmla="*/ 4618 h 96981"/>
                      <a:gd name="connsiteX22" fmla="*/ 307109 w 307109"/>
                      <a:gd name="connsiteY22" fmla="*/ 0 h 969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</a:cxnLst>
                    <a:rect l="l" t="t" r="r" b="b"/>
                    <a:pathLst>
                      <a:path w="307109" h="96981">
                        <a:moveTo>
                          <a:pt x="0" y="96981"/>
                        </a:moveTo>
                        <a:cubicBezTo>
                          <a:pt x="27367" y="91508"/>
                          <a:pt x="-985" y="98702"/>
                          <a:pt x="18473" y="90054"/>
                        </a:cubicBezTo>
                        <a:cubicBezTo>
                          <a:pt x="22921" y="88077"/>
                          <a:pt x="28277" y="88136"/>
                          <a:pt x="32327" y="85436"/>
                        </a:cubicBezTo>
                        <a:cubicBezTo>
                          <a:pt x="36945" y="82357"/>
                          <a:pt x="40917" y="77956"/>
                          <a:pt x="46182" y="76200"/>
                        </a:cubicBezTo>
                        <a:cubicBezTo>
                          <a:pt x="48491" y="75430"/>
                          <a:pt x="50932" y="74979"/>
                          <a:pt x="53109" y="73890"/>
                        </a:cubicBezTo>
                        <a:cubicBezTo>
                          <a:pt x="71006" y="64940"/>
                          <a:pt x="49559" y="72764"/>
                          <a:pt x="66963" y="66963"/>
                        </a:cubicBezTo>
                        <a:cubicBezTo>
                          <a:pt x="75116" y="58811"/>
                          <a:pt x="68079" y="64140"/>
                          <a:pt x="83127" y="60036"/>
                        </a:cubicBezTo>
                        <a:lnTo>
                          <a:pt x="103909" y="53109"/>
                        </a:lnTo>
                        <a:cubicBezTo>
                          <a:pt x="106218" y="52339"/>
                          <a:pt x="108449" y="51277"/>
                          <a:pt x="110836" y="50800"/>
                        </a:cubicBezTo>
                        <a:cubicBezTo>
                          <a:pt x="114685" y="50030"/>
                          <a:pt x="118595" y="49523"/>
                          <a:pt x="122382" y="48490"/>
                        </a:cubicBezTo>
                        <a:cubicBezTo>
                          <a:pt x="127078" y="47209"/>
                          <a:pt x="131514" y="45052"/>
                          <a:pt x="136236" y="43872"/>
                        </a:cubicBezTo>
                        <a:cubicBezTo>
                          <a:pt x="139315" y="43102"/>
                          <a:pt x="142421" y="42435"/>
                          <a:pt x="145473" y="41563"/>
                        </a:cubicBezTo>
                        <a:cubicBezTo>
                          <a:pt x="147813" y="40894"/>
                          <a:pt x="150039" y="39844"/>
                          <a:pt x="152400" y="39254"/>
                        </a:cubicBezTo>
                        <a:cubicBezTo>
                          <a:pt x="156207" y="38302"/>
                          <a:pt x="160159" y="37978"/>
                          <a:pt x="163945" y="36945"/>
                        </a:cubicBezTo>
                        <a:cubicBezTo>
                          <a:pt x="168642" y="35664"/>
                          <a:pt x="173182" y="33866"/>
                          <a:pt x="177800" y="32327"/>
                        </a:cubicBezTo>
                        <a:lnTo>
                          <a:pt x="212436" y="20781"/>
                        </a:lnTo>
                        <a:cubicBezTo>
                          <a:pt x="229044" y="15245"/>
                          <a:pt x="208304" y="21961"/>
                          <a:pt x="228600" y="16163"/>
                        </a:cubicBezTo>
                        <a:cubicBezTo>
                          <a:pt x="230940" y="15494"/>
                          <a:pt x="233121" y="14224"/>
                          <a:pt x="235527" y="13854"/>
                        </a:cubicBezTo>
                        <a:cubicBezTo>
                          <a:pt x="243172" y="12678"/>
                          <a:pt x="250921" y="12315"/>
                          <a:pt x="258618" y="11545"/>
                        </a:cubicBezTo>
                        <a:cubicBezTo>
                          <a:pt x="262466" y="10775"/>
                          <a:pt x="266356" y="10188"/>
                          <a:pt x="270163" y="9236"/>
                        </a:cubicBezTo>
                        <a:cubicBezTo>
                          <a:pt x="272525" y="8646"/>
                          <a:pt x="274704" y="7404"/>
                          <a:pt x="277091" y="6927"/>
                        </a:cubicBezTo>
                        <a:cubicBezTo>
                          <a:pt x="282428" y="5860"/>
                          <a:pt x="287866" y="5388"/>
                          <a:pt x="293254" y="4618"/>
                        </a:cubicBezTo>
                        <a:lnTo>
                          <a:pt x="307109" y="0"/>
                        </a:lnTo>
                      </a:path>
                    </a:pathLst>
                  </a:custGeom>
                  <a:grpFill/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cxnSp>
                <p:nvCxnSpPr>
                  <p:cNvPr id="1091" name="Straight Connector 1090"/>
                  <p:cNvCxnSpPr/>
                  <p:nvPr/>
                </p:nvCxnSpPr>
                <p:spPr>
                  <a:xfrm flipH="1">
                    <a:off x="2069347" y="1987041"/>
                    <a:ext cx="132893" cy="185497"/>
                  </a:xfrm>
                  <a:prstGeom prst="line">
                    <a:avLst/>
                  </a:prstGeom>
                  <a:grpFill/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9" name="Straight Connector 1098"/>
                  <p:cNvCxnSpPr/>
                  <p:nvPr/>
                </p:nvCxnSpPr>
                <p:spPr>
                  <a:xfrm flipH="1">
                    <a:off x="3337714" y="764704"/>
                    <a:ext cx="298182" cy="720080"/>
                  </a:xfrm>
                  <a:prstGeom prst="line">
                    <a:avLst/>
                  </a:prstGeom>
                  <a:grpFill/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5" name="Straight Connector 1104"/>
                  <p:cNvCxnSpPr/>
                  <p:nvPr/>
                </p:nvCxnSpPr>
                <p:spPr>
                  <a:xfrm flipH="1">
                    <a:off x="2915816" y="602543"/>
                    <a:ext cx="576064" cy="674840"/>
                  </a:xfrm>
                  <a:prstGeom prst="line">
                    <a:avLst/>
                  </a:prstGeom>
                  <a:grpFill/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7" name="Straight Connector 1106"/>
                  <p:cNvCxnSpPr/>
                  <p:nvPr/>
                </p:nvCxnSpPr>
                <p:spPr>
                  <a:xfrm flipV="1">
                    <a:off x="3490646" y="457839"/>
                    <a:ext cx="125783" cy="144704"/>
                  </a:xfrm>
                  <a:prstGeom prst="line">
                    <a:avLst/>
                  </a:prstGeom>
                  <a:grpFill/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9" name="Straight Connector 1108"/>
                  <p:cNvCxnSpPr/>
                  <p:nvPr/>
                </p:nvCxnSpPr>
                <p:spPr>
                  <a:xfrm flipH="1">
                    <a:off x="3203848" y="1484784"/>
                    <a:ext cx="133866" cy="288032"/>
                  </a:xfrm>
                  <a:prstGeom prst="line">
                    <a:avLst/>
                  </a:prstGeom>
                  <a:grpFill/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13" name="Freeform 1112"/>
                  <p:cNvSpPr/>
                  <p:nvPr/>
                </p:nvSpPr>
                <p:spPr>
                  <a:xfrm>
                    <a:off x="3611217" y="377687"/>
                    <a:ext cx="70679" cy="79513"/>
                  </a:xfrm>
                  <a:custGeom>
                    <a:avLst/>
                    <a:gdLst>
                      <a:gd name="connsiteX0" fmla="*/ 0 w 70679"/>
                      <a:gd name="connsiteY0" fmla="*/ 79513 h 79513"/>
                      <a:gd name="connsiteX1" fmla="*/ 11044 w 70679"/>
                      <a:gd name="connsiteY1" fmla="*/ 77304 h 79513"/>
                      <a:gd name="connsiteX2" fmla="*/ 13253 w 70679"/>
                      <a:gd name="connsiteY2" fmla="*/ 70678 h 79513"/>
                      <a:gd name="connsiteX3" fmla="*/ 22087 w 70679"/>
                      <a:gd name="connsiteY3" fmla="*/ 57426 h 79513"/>
                      <a:gd name="connsiteX4" fmla="*/ 24296 w 70679"/>
                      <a:gd name="connsiteY4" fmla="*/ 50800 h 79513"/>
                      <a:gd name="connsiteX5" fmla="*/ 33131 w 70679"/>
                      <a:gd name="connsiteY5" fmla="*/ 39756 h 79513"/>
                      <a:gd name="connsiteX6" fmla="*/ 39757 w 70679"/>
                      <a:gd name="connsiteY6" fmla="*/ 35339 h 79513"/>
                      <a:gd name="connsiteX7" fmla="*/ 41966 w 70679"/>
                      <a:gd name="connsiteY7" fmla="*/ 28713 h 79513"/>
                      <a:gd name="connsiteX8" fmla="*/ 48592 w 70679"/>
                      <a:gd name="connsiteY8" fmla="*/ 24296 h 79513"/>
                      <a:gd name="connsiteX9" fmla="*/ 53009 w 70679"/>
                      <a:gd name="connsiteY9" fmla="*/ 19878 h 79513"/>
                      <a:gd name="connsiteX10" fmla="*/ 57426 w 70679"/>
                      <a:gd name="connsiteY10" fmla="*/ 13252 h 79513"/>
                      <a:gd name="connsiteX11" fmla="*/ 66261 w 70679"/>
                      <a:gd name="connsiteY11" fmla="*/ 4417 h 79513"/>
                      <a:gd name="connsiteX12" fmla="*/ 70679 w 70679"/>
                      <a:gd name="connsiteY12" fmla="*/ 0 h 795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70679" h="79513">
                        <a:moveTo>
                          <a:pt x="0" y="79513"/>
                        </a:moveTo>
                        <a:cubicBezTo>
                          <a:pt x="3681" y="78777"/>
                          <a:pt x="7920" y="79386"/>
                          <a:pt x="11044" y="77304"/>
                        </a:cubicBezTo>
                        <a:cubicBezTo>
                          <a:pt x="12981" y="76013"/>
                          <a:pt x="12122" y="72713"/>
                          <a:pt x="13253" y="70678"/>
                        </a:cubicBezTo>
                        <a:cubicBezTo>
                          <a:pt x="15831" y="66037"/>
                          <a:pt x="20408" y="62462"/>
                          <a:pt x="22087" y="57426"/>
                        </a:cubicBezTo>
                        <a:cubicBezTo>
                          <a:pt x="22823" y="55217"/>
                          <a:pt x="23255" y="52882"/>
                          <a:pt x="24296" y="50800"/>
                        </a:cubicBezTo>
                        <a:cubicBezTo>
                          <a:pt x="26210" y="46973"/>
                          <a:pt x="29706" y="42496"/>
                          <a:pt x="33131" y="39756"/>
                        </a:cubicBezTo>
                        <a:cubicBezTo>
                          <a:pt x="35204" y="38098"/>
                          <a:pt x="37548" y="36811"/>
                          <a:pt x="39757" y="35339"/>
                        </a:cubicBezTo>
                        <a:cubicBezTo>
                          <a:pt x="40493" y="33130"/>
                          <a:pt x="40512" y="30531"/>
                          <a:pt x="41966" y="28713"/>
                        </a:cubicBezTo>
                        <a:cubicBezTo>
                          <a:pt x="43624" y="26640"/>
                          <a:pt x="46519" y="25954"/>
                          <a:pt x="48592" y="24296"/>
                        </a:cubicBezTo>
                        <a:cubicBezTo>
                          <a:pt x="50218" y="22995"/>
                          <a:pt x="51708" y="21504"/>
                          <a:pt x="53009" y="19878"/>
                        </a:cubicBezTo>
                        <a:cubicBezTo>
                          <a:pt x="54667" y="17805"/>
                          <a:pt x="55699" y="15267"/>
                          <a:pt x="57426" y="13252"/>
                        </a:cubicBezTo>
                        <a:cubicBezTo>
                          <a:pt x="60136" y="10090"/>
                          <a:pt x="63316" y="7362"/>
                          <a:pt x="66261" y="4417"/>
                        </a:cubicBezTo>
                        <a:lnTo>
                          <a:pt x="70679" y="0"/>
                        </a:lnTo>
                      </a:path>
                    </a:pathLst>
                  </a:custGeom>
                  <a:grpFill/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14" name="Freeform 1113"/>
                  <p:cNvSpPr/>
                  <p:nvPr/>
                </p:nvSpPr>
                <p:spPr>
                  <a:xfrm>
                    <a:off x="3633032" y="388730"/>
                    <a:ext cx="48864" cy="382105"/>
                  </a:xfrm>
                  <a:custGeom>
                    <a:avLst/>
                    <a:gdLst>
                      <a:gd name="connsiteX0" fmla="*/ 48864 w 48864"/>
                      <a:gd name="connsiteY0" fmla="*/ 0 h 382105"/>
                      <a:gd name="connsiteX1" fmla="*/ 44446 w 48864"/>
                      <a:gd name="connsiteY1" fmla="*/ 11044 h 382105"/>
                      <a:gd name="connsiteX2" fmla="*/ 37820 w 48864"/>
                      <a:gd name="connsiteY2" fmla="*/ 61844 h 382105"/>
                      <a:gd name="connsiteX3" fmla="*/ 35611 w 48864"/>
                      <a:gd name="connsiteY3" fmla="*/ 86140 h 382105"/>
                      <a:gd name="connsiteX4" fmla="*/ 33403 w 48864"/>
                      <a:gd name="connsiteY4" fmla="*/ 121479 h 382105"/>
                      <a:gd name="connsiteX5" fmla="*/ 31194 w 48864"/>
                      <a:gd name="connsiteY5" fmla="*/ 132522 h 382105"/>
                      <a:gd name="connsiteX6" fmla="*/ 28985 w 48864"/>
                      <a:gd name="connsiteY6" fmla="*/ 152400 h 382105"/>
                      <a:gd name="connsiteX7" fmla="*/ 24568 w 48864"/>
                      <a:gd name="connsiteY7" fmla="*/ 178905 h 382105"/>
                      <a:gd name="connsiteX8" fmla="*/ 22359 w 48864"/>
                      <a:gd name="connsiteY8" fmla="*/ 209827 h 382105"/>
                      <a:gd name="connsiteX9" fmla="*/ 17942 w 48864"/>
                      <a:gd name="connsiteY9" fmla="*/ 227496 h 382105"/>
                      <a:gd name="connsiteX10" fmla="*/ 15733 w 48864"/>
                      <a:gd name="connsiteY10" fmla="*/ 258418 h 382105"/>
                      <a:gd name="connsiteX11" fmla="*/ 11316 w 48864"/>
                      <a:gd name="connsiteY11" fmla="*/ 271670 h 382105"/>
                      <a:gd name="connsiteX12" fmla="*/ 9107 w 48864"/>
                      <a:gd name="connsiteY12" fmla="*/ 295966 h 382105"/>
                      <a:gd name="connsiteX13" fmla="*/ 6898 w 48864"/>
                      <a:gd name="connsiteY13" fmla="*/ 307009 h 382105"/>
                      <a:gd name="connsiteX14" fmla="*/ 4690 w 48864"/>
                      <a:gd name="connsiteY14" fmla="*/ 326887 h 382105"/>
                      <a:gd name="connsiteX15" fmla="*/ 2481 w 48864"/>
                      <a:gd name="connsiteY15" fmla="*/ 342348 h 382105"/>
                      <a:gd name="connsiteX16" fmla="*/ 272 w 48864"/>
                      <a:gd name="connsiteY16" fmla="*/ 348974 h 382105"/>
                      <a:gd name="connsiteX17" fmla="*/ 272 w 48864"/>
                      <a:gd name="connsiteY17" fmla="*/ 382105 h 3821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48864" h="382105">
                        <a:moveTo>
                          <a:pt x="48864" y="0"/>
                        </a:moveTo>
                        <a:cubicBezTo>
                          <a:pt x="47391" y="3681"/>
                          <a:pt x="45072" y="7129"/>
                          <a:pt x="44446" y="11044"/>
                        </a:cubicBezTo>
                        <a:cubicBezTo>
                          <a:pt x="34433" y="73626"/>
                          <a:pt x="45553" y="38648"/>
                          <a:pt x="37820" y="61844"/>
                        </a:cubicBezTo>
                        <a:cubicBezTo>
                          <a:pt x="37084" y="69943"/>
                          <a:pt x="36212" y="78030"/>
                          <a:pt x="35611" y="86140"/>
                        </a:cubicBezTo>
                        <a:cubicBezTo>
                          <a:pt x="34739" y="97910"/>
                          <a:pt x="34522" y="109730"/>
                          <a:pt x="33403" y="121479"/>
                        </a:cubicBezTo>
                        <a:cubicBezTo>
                          <a:pt x="33047" y="125216"/>
                          <a:pt x="31725" y="128806"/>
                          <a:pt x="31194" y="132522"/>
                        </a:cubicBezTo>
                        <a:cubicBezTo>
                          <a:pt x="30251" y="139122"/>
                          <a:pt x="29928" y="145800"/>
                          <a:pt x="28985" y="152400"/>
                        </a:cubicBezTo>
                        <a:cubicBezTo>
                          <a:pt x="27718" y="161267"/>
                          <a:pt x="24568" y="178905"/>
                          <a:pt x="24568" y="178905"/>
                        </a:cubicBezTo>
                        <a:cubicBezTo>
                          <a:pt x="23832" y="189212"/>
                          <a:pt x="23755" y="199588"/>
                          <a:pt x="22359" y="209827"/>
                        </a:cubicBezTo>
                        <a:cubicBezTo>
                          <a:pt x="21539" y="215842"/>
                          <a:pt x="17942" y="227496"/>
                          <a:pt x="17942" y="227496"/>
                        </a:cubicBezTo>
                        <a:cubicBezTo>
                          <a:pt x="17206" y="237803"/>
                          <a:pt x="17266" y="248199"/>
                          <a:pt x="15733" y="258418"/>
                        </a:cubicBezTo>
                        <a:cubicBezTo>
                          <a:pt x="15042" y="263023"/>
                          <a:pt x="11316" y="271670"/>
                          <a:pt x="11316" y="271670"/>
                        </a:cubicBezTo>
                        <a:cubicBezTo>
                          <a:pt x="10580" y="279769"/>
                          <a:pt x="10116" y="287897"/>
                          <a:pt x="9107" y="295966"/>
                        </a:cubicBezTo>
                        <a:cubicBezTo>
                          <a:pt x="8641" y="299691"/>
                          <a:pt x="7429" y="303293"/>
                          <a:pt x="6898" y="307009"/>
                        </a:cubicBezTo>
                        <a:cubicBezTo>
                          <a:pt x="5955" y="313609"/>
                          <a:pt x="5517" y="320272"/>
                          <a:pt x="4690" y="326887"/>
                        </a:cubicBezTo>
                        <a:cubicBezTo>
                          <a:pt x="4044" y="332053"/>
                          <a:pt x="3502" y="337243"/>
                          <a:pt x="2481" y="342348"/>
                        </a:cubicBezTo>
                        <a:cubicBezTo>
                          <a:pt x="2024" y="344631"/>
                          <a:pt x="401" y="346649"/>
                          <a:pt x="272" y="348974"/>
                        </a:cubicBezTo>
                        <a:cubicBezTo>
                          <a:pt x="-341" y="360001"/>
                          <a:pt x="272" y="371061"/>
                          <a:pt x="272" y="382105"/>
                        </a:cubicBezTo>
                      </a:path>
                    </a:pathLst>
                  </a:custGeom>
                  <a:grpFill/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15" name="Freeform 1114"/>
                  <p:cNvSpPr/>
                  <p:nvPr/>
                </p:nvSpPr>
                <p:spPr>
                  <a:xfrm>
                    <a:off x="3171687" y="1758122"/>
                    <a:ext cx="37563" cy="315843"/>
                  </a:xfrm>
                  <a:custGeom>
                    <a:avLst/>
                    <a:gdLst>
                      <a:gd name="connsiteX0" fmla="*/ 37548 w 37563"/>
                      <a:gd name="connsiteY0" fmla="*/ 0 h 315843"/>
                      <a:gd name="connsiteX1" fmla="*/ 30922 w 37563"/>
                      <a:gd name="connsiteY1" fmla="*/ 37548 h 315843"/>
                      <a:gd name="connsiteX2" fmla="*/ 26504 w 37563"/>
                      <a:gd name="connsiteY2" fmla="*/ 41965 h 315843"/>
                      <a:gd name="connsiteX3" fmla="*/ 22087 w 37563"/>
                      <a:gd name="connsiteY3" fmla="*/ 57426 h 315843"/>
                      <a:gd name="connsiteX4" fmla="*/ 19878 w 37563"/>
                      <a:gd name="connsiteY4" fmla="*/ 64052 h 315843"/>
                      <a:gd name="connsiteX5" fmla="*/ 13252 w 37563"/>
                      <a:gd name="connsiteY5" fmla="*/ 88348 h 315843"/>
                      <a:gd name="connsiteX6" fmla="*/ 11043 w 37563"/>
                      <a:gd name="connsiteY6" fmla="*/ 103808 h 315843"/>
                      <a:gd name="connsiteX7" fmla="*/ 6626 w 37563"/>
                      <a:gd name="connsiteY7" fmla="*/ 123687 h 315843"/>
                      <a:gd name="connsiteX8" fmla="*/ 4417 w 37563"/>
                      <a:gd name="connsiteY8" fmla="*/ 163443 h 315843"/>
                      <a:gd name="connsiteX9" fmla="*/ 2209 w 37563"/>
                      <a:gd name="connsiteY9" fmla="*/ 170069 h 315843"/>
                      <a:gd name="connsiteX10" fmla="*/ 0 w 37563"/>
                      <a:gd name="connsiteY10" fmla="*/ 181113 h 315843"/>
                      <a:gd name="connsiteX11" fmla="*/ 2209 w 37563"/>
                      <a:gd name="connsiteY11" fmla="*/ 203200 h 315843"/>
                      <a:gd name="connsiteX12" fmla="*/ 4417 w 37563"/>
                      <a:gd name="connsiteY12" fmla="*/ 209826 h 315843"/>
                      <a:gd name="connsiteX13" fmla="*/ 6626 w 37563"/>
                      <a:gd name="connsiteY13" fmla="*/ 218661 h 315843"/>
                      <a:gd name="connsiteX14" fmla="*/ 11043 w 37563"/>
                      <a:gd name="connsiteY14" fmla="*/ 231913 h 315843"/>
                      <a:gd name="connsiteX15" fmla="*/ 13252 w 37563"/>
                      <a:gd name="connsiteY15" fmla="*/ 245165 h 315843"/>
                      <a:gd name="connsiteX16" fmla="*/ 15461 w 37563"/>
                      <a:gd name="connsiteY16" fmla="*/ 251791 h 315843"/>
                      <a:gd name="connsiteX17" fmla="*/ 22087 w 37563"/>
                      <a:gd name="connsiteY17" fmla="*/ 276087 h 315843"/>
                      <a:gd name="connsiteX18" fmla="*/ 30922 w 37563"/>
                      <a:gd name="connsiteY18" fmla="*/ 302591 h 315843"/>
                      <a:gd name="connsiteX19" fmla="*/ 33130 w 37563"/>
                      <a:gd name="connsiteY19" fmla="*/ 309217 h 315843"/>
                      <a:gd name="connsiteX20" fmla="*/ 37548 w 37563"/>
                      <a:gd name="connsiteY20" fmla="*/ 315843 h 3158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37563" h="315843">
                        <a:moveTo>
                          <a:pt x="37548" y="0"/>
                        </a:moveTo>
                        <a:cubicBezTo>
                          <a:pt x="37359" y="2076"/>
                          <a:pt x="36512" y="31959"/>
                          <a:pt x="30922" y="37548"/>
                        </a:cubicBezTo>
                        <a:lnTo>
                          <a:pt x="26504" y="41965"/>
                        </a:lnTo>
                        <a:cubicBezTo>
                          <a:pt x="21203" y="57872"/>
                          <a:pt x="27642" y="37986"/>
                          <a:pt x="22087" y="57426"/>
                        </a:cubicBezTo>
                        <a:cubicBezTo>
                          <a:pt x="21447" y="59665"/>
                          <a:pt x="20491" y="61806"/>
                          <a:pt x="19878" y="64052"/>
                        </a:cubicBezTo>
                        <a:cubicBezTo>
                          <a:pt x="12403" y="91459"/>
                          <a:pt x="18337" y="73093"/>
                          <a:pt x="13252" y="88348"/>
                        </a:cubicBezTo>
                        <a:cubicBezTo>
                          <a:pt x="12516" y="93501"/>
                          <a:pt x="11899" y="98673"/>
                          <a:pt x="11043" y="103808"/>
                        </a:cubicBezTo>
                        <a:cubicBezTo>
                          <a:pt x="9639" y="112233"/>
                          <a:pt x="8614" y="115734"/>
                          <a:pt x="6626" y="123687"/>
                        </a:cubicBezTo>
                        <a:cubicBezTo>
                          <a:pt x="5890" y="136939"/>
                          <a:pt x="5675" y="150230"/>
                          <a:pt x="4417" y="163443"/>
                        </a:cubicBezTo>
                        <a:cubicBezTo>
                          <a:pt x="4196" y="165761"/>
                          <a:pt x="2774" y="167810"/>
                          <a:pt x="2209" y="170069"/>
                        </a:cubicBezTo>
                        <a:cubicBezTo>
                          <a:pt x="1299" y="173711"/>
                          <a:pt x="736" y="177432"/>
                          <a:pt x="0" y="181113"/>
                        </a:cubicBezTo>
                        <a:cubicBezTo>
                          <a:pt x="736" y="188475"/>
                          <a:pt x="1084" y="195887"/>
                          <a:pt x="2209" y="203200"/>
                        </a:cubicBezTo>
                        <a:cubicBezTo>
                          <a:pt x="2563" y="205501"/>
                          <a:pt x="3777" y="207587"/>
                          <a:pt x="4417" y="209826"/>
                        </a:cubicBezTo>
                        <a:cubicBezTo>
                          <a:pt x="5251" y="212745"/>
                          <a:pt x="5754" y="215753"/>
                          <a:pt x="6626" y="218661"/>
                        </a:cubicBezTo>
                        <a:cubicBezTo>
                          <a:pt x="7964" y="223121"/>
                          <a:pt x="10277" y="227320"/>
                          <a:pt x="11043" y="231913"/>
                        </a:cubicBezTo>
                        <a:cubicBezTo>
                          <a:pt x="11779" y="236330"/>
                          <a:pt x="12280" y="240793"/>
                          <a:pt x="13252" y="245165"/>
                        </a:cubicBezTo>
                        <a:cubicBezTo>
                          <a:pt x="13757" y="247438"/>
                          <a:pt x="14896" y="249532"/>
                          <a:pt x="15461" y="251791"/>
                        </a:cubicBezTo>
                        <a:cubicBezTo>
                          <a:pt x="21706" y="276768"/>
                          <a:pt x="12610" y="247656"/>
                          <a:pt x="22087" y="276087"/>
                        </a:cubicBezTo>
                        <a:lnTo>
                          <a:pt x="30922" y="302591"/>
                        </a:lnTo>
                        <a:cubicBezTo>
                          <a:pt x="31658" y="304800"/>
                          <a:pt x="31484" y="307571"/>
                          <a:pt x="33130" y="309217"/>
                        </a:cubicBezTo>
                        <a:cubicBezTo>
                          <a:pt x="38068" y="314155"/>
                          <a:pt x="37548" y="311552"/>
                          <a:pt x="37548" y="315843"/>
                        </a:cubicBezTo>
                      </a:path>
                    </a:pathLst>
                  </a:custGeom>
                  <a:grpFill/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180" name="Group 1179"/>
                <p:cNvGrpSpPr/>
                <p:nvPr/>
              </p:nvGrpSpPr>
              <p:grpSpPr>
                <a:xfrm>
                  <a:off x="493916" y="3543806"/>
                  <a:ext cx="1225494" cy="2909530"/>
                  <a:chOff x="467544" y="3543806"/>
                  <a:chExt cx="1225494" cy="2909530"/>
                </a:xfrm>
                <a:grpFill/>
              </p:grpSpPr>
              <p:cxnSp>
                <p:nvCxnSpPr>
                  <p:cNvPr id="1149" name="Straight Connector 1148"/>
                  <p:cNvCxnSpPr/>
                  <p:nvPr/>
                </p:nvCxnSpPr>
                <p:spPr>
                  <a:xfrm flipH="1">
                    <a:off x="467544" y="5994621"/>
                    <a:ext cx="72008" cy="350277"/>
                  </a:xfrm>
                  <a:prstGeom prst="line">
                    <a:avLst/>
                  </a:prstGeom>
                  <a:grpFill/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3" name="Straight Connector 1152"/>
                  <p:cNvCxnSpPr/>
                  <p:nvPr/>
                </p:nvCxnSpPr>
                <p:spPr>
                  <a:xfrm flipV="1">
                    <a:off x="467544" y="6444723"/>
                    <a:ext cx="490779" cy="8613"/>
                  </a:xfrm>
                  <a:prstGeom prst="line">
                    <a:avLst/>
                  </a:prstGeom>
                  <a:grpFill/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5" name="Straight Connector 1154"/>
                  <p:cNvCxnSpPr/>
                  <p:nvPr/>
                </p:nvCxnSpPr>
                <p:spPr>
                  <a:xfrm>
                    <a:off x="984860" y="6316947"/>
                    <a:ext cx="0" cy="82170"/>
                  </a:xfrm>
                  <a:prstGeom prst="line">
                    <a:avLst/>
                  </a:prstGeom>
                  <a:grpFill/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79" name="Group 1178"/>
                  <p:cNvGrpSpPr/>
                  <p:nvPr/>
                </p:nvGrpSpPr>
                <p:grpSpPr>
                  <a:xfrm>
                    <a:off x="539552" y="3543806"/>
                    <a:ext cx="1153486" cy="2773141"/>
                    <a:chOff x="539552" y="3543806"/>
                    <a:chExt cx="1153486" cy="2773141"/>
                  </a:xfrm>
                  <a:grpFill/>
                </p:grpSpPr>
                <p:cxnSp>
                  <p:nvCxnSpPr>
                    <p:cNvPr id="1126" name="Straight Connector 1125"/>
                    <p:cNvCxnSpPr/>
                    <p:nvPr/>
                  </p:nvCxnSpPr>
                  <p:spPr>
                    <a:xfrm flipH="1">
                      <a:off x="1224580" y="3543806"/>
                      <a:ext cx="152779" cy="461258"/>
                    </a:xfrm>
                    <a:prstGeom prst="line">
                      <a:avLst/>
                    </a:prstGeom>
                    <a:grpFill/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8" name="Straight Connector 1127"/>
                    <p:cNvCxnSpPr/>
                    <p:nvPr/>
                  </p:nvCxnSpPr>
                  <p:spPr>
                    <a:xfrm flipH="1">
                      <a:off x="1070128" y="4005064"/>
                      <a:ext cx="154452" cy="432048"/>
                    </a:xfrm>
                    <a:prstGeom prst="line">
                      <a:avLst/>
                    </a:prstGeom>
                    <a:grpFill/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30" name="Straight Connector 1129"/>
                    <p:cNvCxnSpPr/>
                    <p:nvPr/>
                  </p:nvCxnSpPr>
                  <p:spPr>
                    <a:xfrm flipH="1">
                      <a:off x="899592" y="4437112"/>
                      <a:ext cx="170536" cy="432048"/>
                    </a:xfrm>
                    <a:prstGeom prst="line">
                      <a:avLst/>
                    </a:prstGeom>
                    <a:grpFill/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32" name="Straight Connector 1131"/>
                    <p:cNvCxnSpPr/>
                    <p:nvPr/>
                  </p:nvCxnSpPr>
                  <p:spPr>
                    <a:xfrm flipH="1">
                      <a:off x="827584" y="4869160"/>
                      <a:ext cx="72008" cy="243893"/>
                    </a:xfrm>
                    <a:prstGeom prst="line">
                      <a:avLst/>
                    </a:prstGeom>
                    <a:grpFill/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34" name="Straight Connector 1133"/>
                    <p:cNvCxnSpPr/>
                    <p:nvPr/>
                  </p:nvCxnSpPr>
                  <p:spPr>
                    <a:xfrm flipH="1">
                      <a:off x="1466917" y="3615814"/>
                      <a:ext cx="34456" cy="245234"/>
                    </a:xfrm>
                    <a:prstGeom prst="line">
                      <a:avLst/>
                    </a:prstGeom>
                    <a:grpFill/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36" name="Straight Connector 1135"/>
                    <p:cNvCxnSpPr/>
                    <p:nvPr/>
                  </p:nvCxnSpPr>
                  <p:spPr>
                    <a:xfrm>
                      <a:off x="1466916" y="4149080"/>
                      <a:ext cx="226122" cy="432048"/>
                    </a:xfrm>
                    <a:prstGeom prst="line">
                      <a:avLst/>
                    </a:prstGeom>
                    <a:grpFill/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38" name="Straight Connector 1137"/>
                    <p:cNvCxnSpPr/>
                    <p:nvPr/>
                  </p:nvCxnSpPr>
                  <p:spPr>
                    <a:xfrm>
                      <a:off x="1377359" y="3543806"/>
                      <a:ext cx="132777" cy="72008"/>
                    </a:xfrm>
                    <a:prstGeom prst="line">
                      <a:avLst/>
                    </a:prstGeom>
                    <a:grpFill/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42" name="Straight Connector 1141"/>
                    <p:cNvCxnSpPr/>
                    <p:nvPr/>
                  </p:nvCxnSpPr>
                  <p:spPr>
                    <a:xfrm flipH="1">
                      <a:off x="1443747" y="3861048"/>
                      <a:ext cx="23169" cy="144016"/>
                    </a:xfrm>
                    <a:prstGeom prst="line">
                      <a:avLst/>
                    </a:prstGeom>
                    <a:grpFill/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143" name="Freeform 1142"/>
                    <p:cNvSpPr/>
                    <p:nvPr/>
                  </p:nvSpPr>
                  <p:spPr>
                    <a:xfrm>
                      <a:off x="1442955" y="3999404"/>
                      <a:ext cx="26512" cy="163599"/>
                    </a:xfrm>
                    <a:custGeom>
                      <a:avLst/>
                      <a:gdLst>
                        <a:gd name="connsiteX0" fmla="*/ 6062 w 26512"/>
                        <a:gd name="connsiteY0" fmla="*/ 0 h 163599"/>
                        <a:gd name="connsiteX1" fmla="*/ 3141 w 26512"/>
                        <a:gd name="connsiteY1" fmla="*/ 20450 h 163599"/>
                        <a:gd name="connsiteX2" fmla="*/ 219 w 26512"/>
                        <a:gd name="connsiteY2" fmla="*/ 29215 h 163599"/>
                        <a:gd name="connsiteX3" fmla="*/ 6062 w 26512"/>
                        <a:gd name="connsiteY3" fmla="*/ 108092 h 163599"/>
                        <a:gd name="connsiteX4" fmla="*/ 11905 w 26512"/>
                        <a:gd name="connsiteY4" fmla="*/ 125621 h 163599"/>
                        <a:gd name="connsiteX5" fmla="*/ 17748 w 26512"/>
                        <a:gd name="connsiteY5" fmla="*/ 134385 h 163599"/>
                        <a:gd name="connsiteX6" fmla="*/ 20669 w 26512"/>
                        <a:gd name="connsiteY6" fmla="*/ 146071 h 163599"/>
                        <a:gd name="connsiteX7" fmla="*/ 26512 w 26512"/>
                        <a:gd name="connsiteY7" fmla="*/ 163599 h 16359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26512" h="163599">
                          <a:moveTo>
                            <a:pt x="6062" y="0"/>
                          </a:moveTo>
                          <a:cubicBezTo>
                            <a:pt x="5088" y="6817"/>
                            <a:pt x="4491" y="13698"/>
                            <a:pt x="3141" y="20450"/>
                          </a:cubicBezTo>
                          <a:cubicBezTo>
                            <a:pt x="2537" y="23470"/>
                            <a:pt x="219" y="26135"/>
                            <a:pt x="219" y="29215"/>
                          </a:cubicBezTo>
                          <a:cubicBezTo>
                            <a:pt x="219" y="58971"/>
                            <a:pt x="-1741" y="82080"/>
                            <a:pt x="6062" y="108092"/>
                          </a:cubicBezTo>
                          <a:cubicBezTo>
                            <a:pt x="7832" y="113991"/>
                            <a:pt x="8488" y="120496"/>
                            <a:pt x="11905" y="125621"/>
                          </a:cubicBezTo>
                          <a:lnTo>
                            <a:pt x="17748" y="134385"/>
                          </a:lnTo>
                          <a:cubicBezTo>
                            <a:pt x="18722" y="138280"/>
                            <a:pt x="19515" y="142225"/>
                            <a:pt x="20669" y="146071"/>
                          </a:cubicBezTo>
                          <a:cubicBezTo>
                            <a:pt x="22439" y="151970"/>
                            <a:pt x="26512" y="163599"/>
                            <a:pt x="26512" y="163599"/>
                          </a:cubicBezTo>
                        </a:path>
                      </a:pathLst>
                    </a:custGeom>
                    <a:grpFill/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1145" name="Straight Connector 1144"/>
                    <p:cNvCxnSpPr/>
                    <p:nvPr/>
                  </p:nvCxnSpPr>
                  <p:spPr>
                    <a:xfrm flipH="1">
                      <a:off x="664518" y="5113053"/>
                      <a:ext cx="163066" cy="476187"/>
                    </a:xfrm>
                    <a:prstGeom prst="line">
                      <a:avLst/>
                    </a:prstGeom>
                    <a:grpFill/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47" name="Straight Connector 1146"/>
                    <p:cNvCxnSpPr/>
                    <p:nvPr/>
                  </p:nvCxnSpPr>
                  <p:spPr>
                    <a:xfrm flipH="1">
                      <a:off x="539552" y="5589240"/>
                      <a:ext cx="124966" cy="405381"/>
                    </a:xfrm>
                    <a:prstGeom prst="line">
                      <a:avLst/>
                    </a:prstGeom>
                    <a:grpFill/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59" name="Straight Connector 1158"/>
                    <p:cNvCxnSpPr/>
                    <p:nvPr/>
                  </p:nvCxnSpPr>
                  <p:spPr>
                    <a:xfrm flipV="1">
                      <a:off x="984860" y="5973366"/>
                      <a:ext cx="0" cy="343581"/>
                    </a:xfrm>
                    <a:prstGeom prst="line">
                      <a:avLst/>
                    </a:prstGeom>
                    <a:grpFill/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61" name="Straight Connector 1160"/>
                    <p:cNvCxnSpPr/>
                    <p:nvPr/>
                  </p:nvCxnSpPr>
                  <p:spPr>
                    <a:xfrm flipV="1">
                      <a:off x="984860" y="5661248"/>
                      <a:ext cx="58748" cy="312118"/>
                    </a:xfrm>
                    <a:prstGeom prst="line">
                      <a:avLst/>
                    </a:prstGeom>
                    <a:grpFill/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63" name="Straight Connector 1162"/>
                    <p:cNvCxnSpPr/>
                    <p:nvPr/>
                  </p:nvCxnSpPr>
                  <p:spPr>
                    <a:xfrm flipV="1">
                      <a:off x="1043608" y="5301208"/>
                      <a:ext cx="144016" cy="360040"/>
                    </a:xfrm>
                    <a:prstGeom prst="line">
                      <a:avLst/>
                    </a:prstGeom>
                    <a:grpFill/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65" name="Straight Connector 1164"/>
                    <p:cNvCxnSpPr/>
                    <p:nvPr/>
                  </p:nvCxnSpPr>
                  <p:spPr>
                    <a:xfrm flipV="1">
                      <a:off x="1187624" y="5157192"/>
                      <a:ext cx="113345" cy="144016"/>
                    </a:xfrm>
                    <a:prstGeom prst="line">
                      <a:avLst/>
                    </a:prstGeom>
                    <a:grpFill/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67" name="Straight Connector 1166"/>
                    <p:cNvCxnSpPr/>
                    <p:nvPr/>
                  </p:nvCxnSpPr>
                  <p:spPr>
                    <a:xfrm flipV="1">
                      <a:off x="1300969" y="5031197"/>
                      <a:ext cx="141986" cy="125995"/>
                    </a:xfrm>
                    <a:prstGeom prst="line">
                      <a:avLst/>
                    </a:prstGeom>
                    <a:grpFill/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69" name="Straight Connector 1168"/>
                    <p:cNvCxnSpPr/>
                    <p:nvPr/>
                  </p:nvCxnSpPr>
                  <p:spPr>
                    <a:xfrm flipV="1">
                      <a:off x="1455331" y="4941168"/>
                      <a:ext cx="124646" cy="90029"/>
                    </a:xfrm>
                    <a:prstGeom prst="line">
                      <a:avLst/>
                    </a:prstGeom>
                    <a:grpFill/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73" name="Straight Connector 1172"/>
                    <p:cNvCxnSpPr/>
                    <p:nvPr/>
                  </p:nvCxnSpPr>
                  <p:spPr>
                    <a:xfrm flipH="1">
                      <a:off x="1657099" y="4581128"/>
                      <a:ext cx="35939" cy="208648"/>
                    </a:xfrm>
                    <a:prstGeom prst="line">
                      <a:avLst/>
                    </a:prstGeom>
                    <a:grpFill/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75" name="Straight Connector 1174"/>
                    <p:cNvCxnSpPr/>
                    <p:nvPr/>
                  </p:nvCxnSpPr>
                  <p:spPr>
                    <a:xfrm>
                      <a:off x="1657099" y="4789776"/>
                      <a:ext cx="0" cy="79384"/>
                    </a:xfrm>
                    <a:prstGeom prst="line">
                      <a:avLst/>
                    </a:prstGeom>
                    <a:grpFill/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178" name="Freeform 1177"/>
                    <p:cNvSpPr/>
                    <p:nvPr/>
                  </p:nvSpPr>
                  <p:spPr>
                    <a:xfrm>
                      <a:off x="1584960" y="4872990"/>
                      <a:ext cx="72390" cy="68580"/>
                    </a:xfrm>
                    <a:custGeom>
                      <a:avLst/>
                      <a:gdLst>
                        <a:gd name="connsiteX0" fmla="*/ 0 w 72390"/>
                        <a:gd name="connsiteY0" fmla="*/ 68580 h 68580"/>
                        <a:gd name="connsiteX1" fmla="*/ 30480 w 72390"/>
                        <a:gd name="connsiteY1" fmla="*/ 53340 h 68580"/>
                        <a:gd name="connsiteX2" fmla="*/ 38100 w 72390"/>
                        <a:gd name="connsiteY2" fmla="*/ 41910 h 68580"/>
                        <a:gd name="connsiteX3" fmla="*/ 60960 w 72390"/>
                        <a:gd name="connsiteY3" fmla="*/ 30480 h 68580"/>
                        <a:gd name="connsiteX4" fmla="*/ 72390 w 72390"/>
                        <a:gd name="connsiteY4" fmla="*/ 0 h 6858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72390" h="68580">
                          <a:moveTo>
                            <a:pt x="0" y="68580"/>
                          </a:moveTo>
                          <a:cubicBezTo>
                            <a:pt x="9096" y="64942"/>
                            <a:pt x="22871" y="60949"/>
                            <a:pt x="30480" y="53340"/>
                          </a:cubicBezTo>
                          <a:cubicBezTo>
                            <a:pt x="33718" y="50102"/>
                            <a:pt x="34862" y="45148"/>
                            <a:pt x="38100" y="41910"/>
                          </a:cubicBezTo>
                          <a:cubicBezTo>
                            <a:pt x="45486" y="34524"/>
                            <a:pt x="51664" y="33579"/>
                            <a:pt x="60960" y="30480"/>
                          </a:cubicBezTo>
                          <a:cubicBezTo>
                            <a:pt x="69478" y="4926"/>
                            <a:pt x="64988" y="14804"/>
                            <a:pt x="72390" y="0"/>
                          </a:cubicBezTo>
                        </a:path>
                      </a:pathLst>
                    </a:custGeom>
                    <a:grpFill/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1259" name="Group 1258"/>
                <p:cNvGrpSpPr/>
                <p:nvPr/>
              </p:nvGrpSpPr>
              <p:grpSpPr>
                <a:xfrm>
                  <a:off x="493916" y="4991106"/>
                  <a:ext cx="2091484" cy="1462230"/>
                  <a:chOff x="467544" y="4991106"/>
                  <a:chExt cx="2091484" cy="1462230"/>
                </a:xfrm>
                <a:grpFill/>
              </p:grpSpPr>
              <p:sp>
                <p:nvSpPr>
                  <p:cNvPr id="78" name="TextBox 77"/>
                  <p:cNvSpPr txBox="1"/>
                  <p:nvPr/>
                </p:nvSpPr>
                <p:spPr>
                  <a:xfrm>
                    <a:off x="1466916" y="5413896"/>
                    <a:ext cx="380367" cy="307777"/>
                  </a:xfrm>
                  <a:prstGeom prst="rect">
                    <a:avLst/>
                  </a:prstGeom>
                  <a:grp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b="1" dirty="0">
                        <a:solidFill>
                          <a:srgbClr val="00B050"/>
                        </a:solidFill>
                      </a:rPr>
                      <a:t>G</a:t>
                    </a:r>
                  </a:p>
                </p:txBody>
              </p:sp>
              <p:sp>
                <p:nvSpPr>
                  <p:cNvPr id="79" name="TextBox 78"/>
                  <p:cNvSpPr txBox="1"/>
                  <p:nvPr/>
                </p:nvSpPr>
                <p:spPr>
                  <a:xfrm>
                    <a:off x="2073965" y="5901673"/>
                    <a:ext cx="380367" cy="307777"/>
                  </a:xfrm>
                  <a:prstGeom prst="rect">
                    <a:avLst/>
                  </a:prstGeom>
                  <a:grp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b="1" dirty="0">
                        <a:solidFill>
                          <a:srgbClr val="00B050"/>
                        </a:solidFill>
                      </a:rPr>
                      <a:t>H</a:t>
                    </a:r>
                  </a:p>
                </p:txBody>
              </p:sp>
              <p:cxnSp>
                <p:nvCxnSpPr>
                  <p:cNvPr id="1151" name="Straight Connector 1150"/>
                  <p:cNvCxnSpPr/>
                  <p:nvPr/>
                </p:nvCxnSpPr>
                <p:spPr>
                  <a:xfrm>
                    <a:off x="467544" y="6344898"/>
                    <a:ext cx="0" cy="108438"/>
                  </a:xfrm>
                  <a:prstGeom prst="line">
                    <a:avLst/>
                  </a:prstGeom>
                  <a:grpFill/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7" name="Straight Connector 1156"/>
                  <p:cNvCxnSpPr/>
                  <p:nvPr/>
                </p:nvCxnSpPr>
                <p:spPr>
                  <a:xfrm flipH="1">
                    <a:off x="958323" y="6399117"/>
                    <a:ext cx="26537" cy="45606"/>
                  </a:xfrm>
                  <a:prstGeom prst="line">
                    <a:avLst/>
                  </a:prstGeom>
                  <a:grpFill/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2" name="Straight Connector 1181"/>
                  <p:cNvCxnSpPr/>
                  <p:nvPr/>
                </p:nvCxnSpPr>
                <p:spPr>
                  <a:xfrm flipV="1">
                    <a:off x="1070128" y="5877272"/>
                    <a:ext cx="2495" cy="521845"/>
                  </a:xfrm>
                  <a:prstGeom prst="line">
                    <a:avLst/>
                  </a:prstGeom>
                  <a:grpFill/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4" name="Straight Connector 1183"/>
                  <p:cNvCxnSpPr/>
                  <p:nvPr/>
                </p:nvCxnSpPr>
                <p:spPr>
                  <a:xfrm flipV="1">
                    <a:off x="1070128" y="5589240"/>
                    <a:ext cx="77226" cy="288032"/>
                  </a:xfrm>
                  <a:prstGeom prst="line">
                    <a:avLst/>
                  </a:prstGeom>
                  <a:grpFill/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6" name="Straight Connector 1185"/>
                  <p:cNvCxnSpPr/>
                  <p:nvPr/>
                </p:nvCxnSpPr>
                <p:spPr>
                  <a:xfrm flipV="1">
                    <a:off x="1147354" y="5413896"/>
                    <a:ext cx="96942" cy="175344"/>
                  </a:xfrm>
                  <a:prstGeom prst="line">
                    <a:avLst/>
                  </a:prstGeom>
                  <a:grpFill/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8" name="Straight Connector 1187"/>
                  <p:cNvCxnSpPr/>
                  <p:nvPr/>
                </p:nvCxnSpPr>
                <p:spPr>
                  <a:xfrm flipV="1">
                    <a:off x="1244296" y="5229200"/>
                    <a:ext cx="133063" cy="184696"/>
                  </a:xfrm>
                  <a:prstGeom prst="line">
                    <a:avLst/>
                  </a:prstGeom>
                  <a:grpFill/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0" name="Straight Connector 1189"/>
                  <p:cNvCxnSpPr/>
                  <p:nvPr/>
                </p:nvCxnSpPr>
                <p:spPr>
                  <a:xfrm flipV="1">
                    <a:off x="1377359" y="5094194"/>
                    <a:ext cx="170305" cy="135006"/>
                  </a:xfrm>
                  <a:prstGeom prst="line">
                    <a:avLst/>
                  </a:prstGeom>
                  <a:grpFill/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4" name="Straight Connector 1193"/>
                  <p:cNvCxnSpPr/>
                  <p:nvPr/>
                </p:nvCxnSpPr>
                <p:spPr>
                  <a:xfrm flipV="1">
                    <a:off x="1547664" y="5031197"/>
                    <a:ext cx="109435" cy="62997"/>
                  </a:xfrm>
                  <a:prstGeom prst="line">
                    <a:avLst/>
                  </a:prstGeom>
                  <a:grpFill/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6" name="Straight Connector 1195"/>
                  <p:cNvCxnSpPr/>
                  <p:nvPr/>
                </p:nvCxnSpPr>
                <p:spPr>
                  <a:xfrm flipV="1">
                    <a:off x="1657350" y="4991106"/>
                    <a:ext cx="35688" cy="40091"/>
                  </a:xfrm>
                  <a:prstGeom prst="line">
                    <a:avLst/>
                  </a:prstGeom>
                  <a:grpFill/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8" name="Straight Connector 1197"/>
                  <p:cNvCxnSpPr/>
                  <p:nvPr/>
                </p:nvCxnSpPr>
                <p:spPr>
                  <a:xfrm>
                    <a:off x="1693038" y="4991106"/>
                    <a:ext cx="154245" cy="166086"/>
                  </a:xfrm>
                  <a:prstGeom prst="line">
                    <a:avLst/>
                  </a:prstGeom>
                  <a:grpFill/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0" name="Straight Connector 1199"/>
                  <p:cNvCxnSpPr/>
                  <p:nvPr/>
                </p:nvCxnSpPr>
                <p:spPr>
                  <a:xfrm>
                    <a:off x="1847283" y="5157192"/>
                    <a:ext cx="132429" cy="0"/>
                  </a:xfrm>
                  <a:prstGeom prst="line">
                    <a:avLst/>
                  </a:prstGeom>
                  <a:grpFill/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2" name="Straight Connector 1201"/>
                  <p:cNvCxnSpPr/>
                  <p:nvPr/>
                </p:nvCxnSpPr>
                <p:spPr>
                  <a:xfrm>
                    <a:off x="1979712" y="5157192"/>
                    <a:ext cx="349831" cy="634738"/>
                  </a:xfrm>
                  <a:prstGeom prst="line">
                    <a:avLst/>
                  </a:prstGeom>
                  <a:grpFill/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6" name="Straight Connector 1215"/>
                  <p:cNvCxnSpPr/>
                  <p:nvPr/>
                </p:nvCxnSpPr>
                <p:spPr>
                  <a:xfrm>
                    <a:off x="2483768" y="6055561"/>
                    <a:ext cx="72008" cy="82633"/>
                  </a:xfrm>
                  <a:prstGeom prst="line">
                    <a:avLst/>
                  </a:prstGeom>
                  <a:grpFill/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8" name="Straight Connector 1217"/>
                  <p:cNvCxnSpPr/>
                  <p:nvPr/>
                </p:nvCxnSpPr>
                <p:spPr>
                  <a:xfrm flipH="1">
                    <a:off x="2440144" y="6138194"/>
                    <a:ext cx="118884" cy="99118"/>
                  </a:xfrm>
                  <a:prstGeom prst="line">
                    <a:avLst/>
                  </a:prstGeom>
                  <a:grpFill/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8" name="Straight Connector 1237"/>
                  <p:cNvCxnSpPr/>
                  <p:nvPr/>
                </p:nvCxnSpPr>
                <p:spPr>
                  <a:xfrm flipH="1" flipV="1">
                    <a:off x="2037160" y="5877272"/>
                    <a:ext cx="72008" cy="467626"/>
                  </a:xfrm>
                  <a:prstGeom prst="line">
                    <a:avLst/>
                  </a:prstGeom>
                  <a:grpFill/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2" name="Straight Connector 1241"/>
                  <p:cNvCxnSpPr/>
                  <p:nvPr/>
                </p:nvCxnSpPr>
                <p:spPr>
                  <a:xfrm flipH="1">
                    <a:off x="2264148" y="5791930"/>
                    <a:ext cx="65395" cy="25377"/>
                  </a:xfrm>
                  <a:prstGeom prst="line">
                    <a:avLst/>
                  </a:prstGeom>
                  <a:grpFill/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4" name="Straight Connector 1243"/>
                  <p:cNvCxnSpPr/>
                  <p:nvPr/>
                </p:nvCxnSpPr>
                <p:spPr>
                  <a:xfrm flipH="1">
                    <a:off x="2037160" y="5817307"/>
                    <a:ext cx="226988" cy="59965"/>
                  </a:xfrm>
                  <a:prstGeom prst="line">
                    <a:avLst/>
                  </a:prstGeom>
                  <a:grpFill/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6" name="Straight Connector 1245"/>
                  <p:cNvCxnSpPr/>
                  <p:nvPr/>
                </p:nvCxnSpPr>
                <p:spPr>
                  <a:xfrm>
                    <a:off x="2335134" y="5791930"/>
                    <a:ext cx="148634" cy="263631"/>
                  </a:xfrm>
                  <a:prstGeom prst="line">
                    <a:avLst/>
                  </a:prstGeom>
                  <a:grpFill/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0" name="Straight Connector 1249"/>
                  <p:cNvCxnSpPr/>
                  <p:nvPr/>
                </p:nvCxnSpPr>
                <p:spPr>
                  <a:xfrm flipV="1">
                    <a:off x="2202240" y="6297672"/>
                    <a:ext cx="61908" cy="7627"/>
                  </a:xfrm>
                  <a:prstGeom prst="line">
                    <a:avLst/>
                  </a:prstGeom>
                  <a:grpFill/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2" name="Straight Connector 1251"/>
                  <p:cNvCxnSpPr/>
                  <p:nvPr/>
                </p:nvCxnSpPr>
                <p:spPr>
                  <a:xfrm>
                    <a:off x="2264148" y="6294760"/>
                    <a:ext cx="65395" cy="0"/>
                  </a:xfrm>
                  <a:prstGeom prst="line">
                    <a:avLst/>
                  </a:prstGeom>
                  <a:grpFill/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56" name="Freeform 1255"/>
                  <p:cNvSpPr/>
                  <p:nvPr/>
                </p:nvSpPr>
                <p:spPr>
                  <a:xfrm>
                    <a:off x="2309274" y="6234810"/>
                    <a:ext cx="136892" cy="64066"/>
                  </a:xfrm>
                  <a:custGeom>
                    <a:avLst/>
                    <a:gdLst>
                      <a:gd name="connsiteX0" fmla="*/ 136892 w 136892"/>
                      <a:gd name="connsiteY0" fmla="*/ 0 h 64066"/>
                      <a:gd name="connsiteX1" fmla="*/ 122331 w 136892"/>
                      <a:gd name="connsiteY1" fmla="*/ 8736 h 64066"/>
                      <a:gd name="connsiteX2" fmla="*/ 116507 w 136892"/>
                      <a:gd name="connsiteY2" fmla="*/ 14561 h 64066"/>
                      <a:gd name="connsiteX3" fmla="*/ 99034 w 136892"/>
                      <a:gd name="connsiteY3" fmla="*/ 23297 h 64066"/>
                      <a:gd name="connsiteX4" fmla="*/ 84474 w 136892"/>
                      <a:gd name="connsiteY4" fmla="*/ 37858 h 64066"/>
                      <a:gd name="connsiteX5" fmla="*/ 75737 w 136892"/>
                      <a:gd name="connsiteY5" fmla="*/ 40770 h 64066"/>
                      <a:gd name="connsiteX6" fmla="*/ 52441 w 136892"/>
                      <a:gd name="connsiteY6" fmla="*/ 46594 h 64066"/>
                      <a:gd name="connsiteX7" fmla="*/ 43704 w 136892"/>
                      <a:gd name="connsiteY7" fmla="*/ 49506 h 64066"/>
                      <a:gd name="connsiteX8" fmla="*/ 29144 w 136892"/>
                      <a:gd name="connsiteY8" fmla="*/ 52418 h 64066"/>
                      <a:gd name="connsiteX9" fmla="*/ 20408 w 136892"/>
                      <a:gd name="connsiteY9" fmla="*/ 55330 h 64066"/>
                      <a:gd name="connsiteX10" fmla="*/ 8759 w 136892"/>
                      <a:gd name="connsiteY10" fmla="*/ 58242 h 64066"/>
                      <a:gd name="connsiteX11" fmla="*/ 23 w 136892"/>
                      <a:gd name="connsiteY11" fmla="*/ 64066 h 640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136892" h="64066">
                        <a:moveTo>
                          <a:pt x="136892" y="0"/>
                        </a:moveTo>
                        <a:cubicBezTo>
                          <a:pt x="132038" y="2912"/>
                          <a:pt x="126937" y="5446"/>
                          <a:pt x="122331" y="8736"/>
                        </a:cubicBezTo>
                        <a:cubicBezTo>
                          <a:pt x="120097" y="10332"/>
                          <a:pt x="118651" y="12846"/>
                          <a:pt x="116507" y="14561"/>
                        </a:cubicBezTo>
                        <a:cubicBezTo>
                          <a:pt x="108443" y="21012"/>
                          <a:pt x="108261" y="20222"/>
                          <a:pt x="99034" y="23297"/>
                        </a:cubicBezTo>
                        <a:cubicBezTo>
                          <a:pt x="94181" y="28151"/>
                          <a:pt x="90986" y="35688"/>
                          <a:pt x="84474" y="37858"/>
                        </a:cubicBezTo>
                        <a:cubicBezTo>
                          <a:pt x="81562" y="38829"/>
                          <a:pt x="78699" y="39962"/>
                          <a:pt x="75737" y="40770"/>
                        </a:cubicBezTo>
                        <a:cubicBezTo>
                          <a:pt x="68015" y="42876"/>
                          <a:pt x="60035" y="44063"/>
                          <a:pt x="52441" y="46594"/>
                        </a:cubicBezTo>
                        <a:cubicBezTo>
                          <a:pt x="49529" y="47565"/>
                          <a:pt x="46682" y="48761"/>
                          <a:pt x="43704" y="49506"/>
                        </a:cubicBezTo>
                        <a:cubicBezTo>
                          <a:pt x="38902" y="50706"/>
                          <a:pt x="33946" y="51218"/>
                          <a:pt x="29144" y="52418"/>
                        </a:cubicBezTo>
                        <a:cubicBezTo>
                          <a:pt x="26166" y="53162"/>
                          <a:pt x="23359" y="54487"/>
                          <a:pt x="20408" y="55330"/>
                        </a:cubicBezTo>
                        <a:cubicBezTo>
                          <a:pt x="16560" y="56430"/>
                          <a:pt x="12607" y="57142"/>
                          <a:pt x="8759" y="58242"/>
                        </a:cubicBezTo>
                        <a:cubicBezTo>
                          <a:pt x="-898" y="61001"/>
                          <a:pt x="23" y="58230"/>
                          <a:pt x="23" y="64066"/>
                        </a:cubicBezTo>
                      </a:path>
                    </a:pathLst>
                  </a:custGeom>
                  <a:grpFill/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cxnSp>
                <p:nvCxnSpPr>
                  <p:cNvPr id="1258" name="Straight Connector 1257"/>
                  <p:cNvCxnSpPr/>
                  <p:nvPr/>
                </p:nvCxnSpPr>
                <p:spPr>
                  <a:xfrm flipV="1">
                    <a:off x="1072623" y="5877272"/>
                    <a:ext cx="964537" cy="144016"/>
                  </a:xfrm>
                  <a:prstGeom prst="line">
                    <a:avLst/>
                  </a:prstGeom>
                  <a:grpFill/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267" name="Straight Connector 1266"/>
                <p:cNvCxnSpPr/>
                <p:nvPr/>
              </p:nvCxnSpPr>
              <p:spPr>
                <a:xfrm flipH="1">
                  <a:off x="1796532" y="2172538"/>
                  <a:ext cx="299187" cy="464374"/>
                </a:xfrm>
                <a:prstGeom prst="line">
                  <a:avLst/>
                </a:prstGeom>
                <a:grpFill/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9" name="Straight Connector 1268"/>
                <p:cNvCxnSpPr/>
                <p:nvPr/>
              </p:nvCxnSpPr>
              <p:spPr>
                <a:xfrm>
                  <a:off x="1796532" y="2636912"/>
                  <a:ext cx="209552" cy="144016"/>
                </a:xfrm>
                <a:prstGeom prst="line">
                  <a:avLst/>
                </a:prstGeom>
                <a:grpFill/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1" name="Straight Connector 1270"/>
                <p:cNvCxnSpPr/>
                <p:nvPr/>
              </p:nvCxnSpPr>
              <p:spPr>
                <a:xfrm flipV="1">
                  <a:off x="2006084" y="2564904"/>
                  <a:ext cx="432048" cy="216024"/>
                </a:xfrm>
                <a:prstGeom prst="line">
                  <a:avLst/>
                </a:prstGeom>
                <a:grpFill/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72" name="Freeform 1271"/>
                <p:cNvSpPr/>
                <p:nvPr/>
              </p:nvSpPr>
              <p:spPr>
                <a:xfrm>
                  <a:off x="2430547" y="2508788"/>
                  <a:ext cx="11623" cy="58119"/>
                </a:xfrm>
                <a:custGeom>
                  <a:avLst/>
                  <a:gdLst>
                    <a:gd name="connsiteX0" fmla="*/ 0 w 11623"/>
                    <a:gd name="connsiteY0" fmla="*/ 58119 h 58119"/>
                    <a:gd name="connsiteX1" fmla="*/ 5811 w 11623"/>
                    <a:gd name="connsiteY1" fmla="*/ 40683 h 58119"/>
                    <a:gd name="connsiteX2" fmla="*/ 7749 w 11623"/>
                    <a:gd name="connsiteY2" fmla="*/ 29059 h 58119"/>
                    <a:gd name="connsiteX3" fmla="*/ 11623 w 11623"/>
                    <a:gd name="connsiteY3" fmla="*/ 17436 h 58119"/>
                    <a:gd name="connsiteX4" fmla="*/ 11623 w 11623"/>
                    <a:gd name="connsiteY4" fmla="*/ 0 h 581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623" h="58119">
                      <a:moveTo>
                        <a:pt x="0" y="58119"/>
                      </a:moveTo>
                      <a:cubicBezTo>
                        <a:pt x="3411" y="49590"/>
                        <a:pt x="4142" y="49027"/>
                        <a:pt x="5811" y="40683"/>
                      </a:cubicBezTo>
                      <a:cubicBezTo>
                        <a:pt x="6581" y="36831"/>
                        <a:pt x="6796" y="32870"/>
                        <a:pt x="7749" y="29059"/>
                      </a:cubicBezTo>
                      <a:cubicBezTo>
                        <a:pt x="8740" y="25097"/>
                        <a:pt x="11623" y="21520"/>
                        <a:pt x="11623" y="17436"/>
                      </a:cubicBezTo>
                      <a:lnTo>
                        <a:pt x="11623" y="0"/>
                      </a:lnTo>
                    </a:path>
                  </a:pathLst>
                </a:custGeom>
                <a:grpFill/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3" name="TextBox 312"/>
                <p:cNvSpPr txBox="1"/>
                <p:nvPr/>
              </p:nvSpPr>
              <p:spPr>
                <a:xfrm>
                  <a:off x="2263449" y="2025909"/>
                  <a:ext cx="380367" cy="333888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b="1" dirty="0" smtClean="0">
                      <a:solidFill>
                        <a:srgbClr val="00B050"/>
                      </a:solidFill>
                    </a:rPr>
                    <a:t>C</a:t>
                  </a:r>
                  <a:endParaRPr lang="en-GB" sz="1400" b="1" dirty="0">
                    <a:solidFill>
                      <a:srgbClr val="00B050"/>
                    </a:solidFill>
                  </a:endParaRPr>
                </a:p>
              </p:txBody>
            </p:sp>
            <p:sp>
              <p:nvSpPr>
                <p:cNvPr id="314" name="TextBox 313"/>
                <p:cNvSpPr txBox="1"/>
                <p:nvPr/>
              </p:nvSpPr>
              <p:spPr>
                <a:xfrm>
                  <a:off x="1948853" y="2294321"/>
                  <a:ext cx="380367" cy="307777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b="1" dirty="0" smtClean="0">
                      <a:solidFill>
                        <a:srgbClr val="00B050"/>
                      </a:solidFill>
                    </a:rPr>
                    <a:t>D</a:t>
                  </a:r>
                  <a:endParaRPr lang="en-GB" sz="1400" b="1" dirty="0">
                    <a:solidFill>
                      <a:srgbClr val="00B050"/>
                    </a:solidFill>
                  </a:endParaRPr>
                </a:p>
              </p:txBody>
            </p:sp>
            <p:sp>
              <p:nvSpPr>
                <p:cNvPr id="315" name="TextBox 314"/>
                <p:cNvSpPr txBox="1"/>
                <p:nvPr/>
              </p:nvSpPr>
              <p:spPr>
                <a:xfrm>
                  <a:off x="1287164" y="3552995"/>
                  <a:ext cx="380367" cy="307777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b="1" dirty="0" smtClean="0">
                      <a:solidFill>
                        <a:srgbClr val="00B050"/>
                      </a:solidFill>
                    </a:rPr>
                    <a:t>E</a:t>
                  </a:r>
                  <a:endParaRPr lang="en-GB" sz="1400" b="1" dirty="0">
                    <a:solidFill>
                      <a:srgbClr val="00B050"/>
                    </a:solidFill>
                  </a:endParaRPr>
                </a:p>
              </p:txBody>
            </p:sp>
            <p:cxnSp>
              <p:nvCxnSpPr>
                <p:cNvPr id="1279" name="Straight Connector 1278"/>
                <p:cNvCxnSpPr/>
                <p:nvPr/>
              </p:nvCxnSpPr>
              <p:spPr>
                <a:xfrm flipH="1">
                  <a:off x="2228612" y="1277383"/>
                  <a:ext cx="713576" cy="718894"/>
                </a:xfrm>
                <a:prstGeom prst="line">
                  <a:avLst/>
                </a:prstGeom>
                <a:grpFill/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aphicFrame>
        <p:nvGraphicFramePr>
          <p:cNvPr id="290" name="Table 2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224536"/>
              </p:ext>
            </p:extLst>
          </p:nvPr>
        </p:nvGraphicFramePr>
        <p:xfrm>
          <a:off x="5669103" y="1174752"/>
          <a:ext cx="2935344" cy="3236856"/>
        </p:xfrm>
        <a:graphic>
          <a:graphicData uri="http://schemas.openxmlformats.org/drawingml/2006/table">
            <a:tbl>
              <a:tblPr firstRow="1" bandRow="1"/>
              <a:tblGrid>
                <a:gridCol w="2935344"/>
              </a:tblGrid>
              <a:tr h="2308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NORTH CAR PARK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2308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Area A = 9646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8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Area A1</a:t>
                      </a:r>
                      <a:r>
                        <a:rPr lang="en-GB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= staffing facilities</a:t>
                      </a:r>
                      <a:endParaRPr lang="en-GB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8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Area B = 9374 m2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8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Area C  (Grow Lights Compound) = 600 m2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9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Area D (Outside Broadcast Compound) = 1949 m2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8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5.5 acres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83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en-GB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WEST CAR PARK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2308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Area E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(TEL Storage)</a:t>
                      </a:r>
                      <a:r>
                        <a:rPr lang="en-GB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 430 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8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Area F = 8,873 m2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8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Area G = 6,470 m2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8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Area H = 1,300 m2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8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4.85 acres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83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NB: the above measurements are approximate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5" name="Rectangle 294"/>
          <p:cNvSpPr/>
          <p:nvPr/>
        </p:nvSpPr>
        <p:spPr>
          <a:xfrm>
            <a:off x="0" y="0"/>
            <a:ext cx="9144000" cy="53136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TWICKENHAM STADIUM: North and West Car Parks</a:t>
            </a:r>
            <a:endParaRPr lang="en-GB" b="1" dirty="0"/>
          </a:p>
        </p:txBody>
      </p:sp>
      <p:sp>
        <p:nvSpPr>
          <p:cNvPr id="296" name="Rectangle 295"/>
          <p:cNvSpPr/>
          <p:nvPr/>
        </p:nvSpPr>
        <p:spPr>
          <a:xfrm>
            <a:off x="3926897" y="2220086"/>
            <a:ext cx="106273" cy="4058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7" name="Isosceles Triangle 296"/>
          <p:cNvSpPr/>
          <p:nvPr/>
        </p:nvSpPr>
        <p:spPr>
          <a:xfrm rot="10800000">
            <a:off x="4022225" y="2220085"/>
            <a:ext cx="45719" cy="277599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8" name="Isosceles Triangle 297"/>
          <p:cNvSpPr/>
          <p:nvPr/>
        </p:nvSpPr>
        <p:spPr>
          <a:xfrm>
            <a:off x="4000686" y="2226205"/>
            <a:ext cx="45719" cy="296049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9" name="Freeform 298"/>
          <p:cNvSpPr/>
          <p:nvPr/>
        </p:nvSpPr>
        <p:spPr>
          <a:xfrm>
            <a:off x="4052083" y="2495583"/>
            <a:ext cx="7463" cy="32269"/>
          </a:xfrm>
          <a:custGeom>
            <a:avLst/>
            <a:gdLst>
              <a:gd name="connsiteX0" fmla="*/ 7299 w 7463"/>
              <a:gd name="connsiteY0" fmla="*/ 544 h 32269"/>
              <a:gd name="connsiteX1" fmla="*/ 4990 w 7463"/>
              <a:gd name="connsiteY1" fmla="*/ 12090 h 32269"/>
              <a:gd name="connsiteX2" fmla="*/ 2681 w 7463"/>
              <a:gd name="connsiteY2" fmla="*/ 19017 h 32269"/>
              <a:gd name="connsiteX3" fmla="*/ 372 w 7463"/>
              <a:gd name="connsiteY3" fmla="*/ 30562 h 32269"/>
              <a:gd name="connsiteX4" fmla="*/ 7299 w 7463"/>
              <a:gd name="connsiteY4" fmla="*/ 544 h 32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3" h="32269">
                <a:moveTo>
                  <a:pt x="7299" y="544"/>
                </a:moveTo>
                <a:cubicBezTo>
                  <a:pt x="8069" y="-2535"/>
                  <a:pt x="5942" y="8282"/>
                  <a:pt x="4990" y="12090"/>
                </a:cubicBezTo>
                <a:cubicBezTo>
                  <a:pt x="4400" y="14451"/>
                  <a:pt x="3271" y="16656"/>
                  <a:pt x="2681" y="19017"/>
                </a:cubicBezTo>
                <a:cubicBezTo>
                  <a:pt x="1729" y="22824"/>
                  <a:pt x="1223" y="26731"/>
                  <a:pt x="372" y="30562"/>
                </a:cubicBezTo>
                <a:cubicBezTo>
                  <a:pt x="-1847" y="40546"/>
                  <a:pt x="6529" y="3623"/>
                  <a:pt x="7299" y="544"/>
                </a:cubicBezTo>
                <a:close/>
              </a:path>
            </a:pathLst>
          </a:custGeom>
          <a:noFill/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3" name="Rectangle 302"/>
          <p:cNvSpPr/>
          <p:nvPr/>
        </p:nvSpPr>
        <p:spPr>
          <a:xfrm>
            <a:off x="4033169" y="2223880"/>
            <a:ext cx="55017" cy="4571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9" name="Rectangle 338"/>
          <p:cNvSpPr/>
          <p:nvPr/>
        </p:nvSpPr>
        <p:spPr>
          <a:xfrm>
            <a:off x="4027214" y="2267071"/>
            <a:ext cx="55017" cy="4571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0" name="Rectangle 339"/>
          <p:cNvSpPr/>
          <p:nvPr/>
        </p:nvSpPr>
        <p:spPr>
          <a:xfrm>
            <a:off x="4019996" y="2312790"/>
            <a:ext cx="55017" cy="4571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1" name="Rectangle 340"/>
          <p:cNvSpPr/>
          <p:nvPr/>
        </p:nvSpPr>
        <p:spPr>
          <a:xfrm>
            <a:off x="4010372" y="2358327"/>
            <a:ext cx="55017" cy="4571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2" name="Rectangle 341"/>
          <p:cNvSpPr/>
          <p:nvPr/>
        </p:nvSpPr>
        <p:spPr>
          <a:xfrm>
            <a:off x="4000897" y="2404046"/>
            <a:ext cx="55017" cy="4571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3" name="Rectangle 342"/>
          <p:cNvSpPr/>
          <p:nvPr/>
        </p:nvSpPr>
        <p:spPr>
          <a:xfrm>
            <a:off x="3991273" y="2456801"/>
            <a:ext cx="55017" cy="4571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4" name="Rectangle 343"/>
          <p:cNvSpPr/>
          <p:nvPr/>
        </p:nvSpPr>
        <p:spPr>
          <a:xfrm>
            <a:off x="3981649" y="2516956"/>
            <a:ext cx="55017" cy="4571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5" name="Straight Connector 304"/>
          <p:cNvCxnSpPr/>
          <p:nvPr/>
        </p:nvCxnSpPr>
        <p:spPr>
          <a:xfrm flipH="1">
            <a:off x="4036666" y="2226205"/>
            <a:ext cx="51520" cy="33647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" name="Freeform 307"/>
          <p:cNvSpPr/>
          <p:nvPr/>
        </p:nvSpPr>
        <p:spPr>
          <a:xfrm>
            <a:off x="4035366" y="2514600"/>
            <a:ext cx="4838" cy="12910"/>
          </a:xfrm>
          <a:custGeom>
            <a:avLst/>
            <a:gdLst>
              <a:gd name="connsiteX0" fmla="*/ 4838 w 4838"/>
              <a:gd name="connsiteY0" fmla="*/ 0 h 12910"/>
              <a:gd name="connsiteX1" fmla="*/ 26 w 4838"/>
              <a:gd name="connsiteY1" fmla="*/ 12032 h 12910"/>
              <a:gd name="connsiteX2" fmla="*/ 4838 w 4838"/>
              <a:gd name="connsiteY2" fmla="*/ 0 h 12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8" h="12910">
                <a:moveTo>
                  <a:pt x="4838" y="0"/>
                </a:moveTo>
                <a:cubicBezTo>
                  <a:pt x="4838" y="0"/>
                  <a:pt x="417" y="7730"/>
                  <a:pt x="26" y="12032"/>
                </a:cubicBezTo>
                <a:cubicBezTo>
                  <a:pt x="-416" y="16891"/>
                  <a:pt x="4838" y="0"/>
                  <a:pt x="4838" y="0"/>
                </a:cubicBezTo>
                <a:close/>
              </a:path>
            </a:pathLst>
          </a:cu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9" name="Freeform 308"/>
          <p:cNvSpPr/>
          <p:nvPr/>
        </p:nvSpPr>
        <p:spPr>
          <a:xfrm>
            <a:off x="4029880" y="2557914"/>
            <a:ext cx="3105" cy="19026"/>
          </a:xfrm>
          <a:custGeom>
            <a:avLst/>
            <a:gdLst>
              <a:gd name="connsiteX0" fmla="*/ 3105 w 3105"/>
              <a:gd name="connsiteY0" fmla="*/ 0 h 19026"/>
              <a:gd name="connsiteX1" fmla="*/ 699 w 3105"/>
              <a:gd name="connsiteY1" fmla="*/ 12031 h 19026"/>
              <a:gd name="connsiteX2" fmla="*/ 3105 w 3105"/>
              <a:gd name="connsiteY2" fmla="*/ 0 h 19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5" h="19026">
                <a:moveTo>
                  <a:pt x="3105" y="0"/>
                </a:moveTo>
                <a:cubicBezTo>
                  <a:pt x="3105" y="0"/>
                  <a:pt x="1177" y="7969"/>
                  <a:pt x="699" y="12031"/>
                </a:cubicBezTo>
                <a:cubicBezTo>
                  <a:pt x="-1774" y="33051"/>
                  <a:pt x="3105" y="0"/>
                  <a:pt x="3105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0" name="Freeform 309"/>
          <p:cNvSpPr/>
          <p:nvPr/>
        </p:nvSpPr>
        <p:spPr>
          <a:xfrm>
            <a:off x="4032572" y="2562726"/>
            <a:ext cx="2820" cy="40908"/>
          </a:xfrm>
          <a:custGeom>
            <a:avLst/>
            <a:gdLst>
              <a:gd name="connsiteX0" fmla="*/ 2820 w 2820"/>
              <a:gd name="connsiteY0" fmla="*/ 0 h 40908"/>
              <a:gd name="connsiteX1" fmla="*/ 413 w 2820"/>
              <a:gd name="connsiteY1" fmla="*/ 40908 h 40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20" h="40908">
                <a:moveTo>
                  <a:pt x="2820" y="0"/>
                </a:moveTo>
                <a:cubicBezTo>
                  <a:pt x="-1475" y="21470"/>
                  <a:pt x="413" y="7942"/>
                  <a:pt x="413" y="40908"/>
                </a:cubicBez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1" name="TextBox 310"/>
          <p:cNvSpPr txBox="1"/>
          <p:nvPr/>
        </p:nvSpPr>
        <p:spPr>
          <a:xfrm>
            <a:off x="3856923" y="2234321"/>
            <a:ext cx="3050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solidFill>
                  <a:schemeClr val="bg1"/>
                </a:solidFill>
              </a:rPr>
              <a:t>A1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 rot="20228472">
            <a:off x="2572336" y="2429873"/>
            <a:ext cx="182853" cy="401835"/>
          </a:xfrm>
          <a:prstGeom prst="rect">
            <a:avLst/>
          </a:prstGeom>
          <a:noFill/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2473544" y="2428316"/>
            <a:ext cx="199980" cy="47043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619672" y="4165350"/>
            <a:ext cx="177269" cy="6230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849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103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Josi Hughes</dc:creator>
  <cp:lastModifiedBy>RFUAdmin</cp:lastModifiedBy>
  <cp:revision>33</cp:revision>
  <cp:lastPrinted>2013-07-17T10:44:01Z</cp:lastPrinted>
  <dcterms:created xsi:type="dcterms:W3CDTF">2013-07-11T08:20:32Z</dcterms:created>
  <dcterms:modified xsi:type="dcterms:W3CDTF">2017-01-15T10:30:50Z</dcterms:modified>
</cp:coreProperties>
</file>