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0909" autoAdjust="0"/>
  </p:normalViewPr>
  <p:slideViewPr>
    <p:cSldViewPr snapToGrid="0">
      <p:cViewPr varScale="1">
        <p:scale>
          <a:sx n="61" d="100"/>
          <a:sy n="61" d="100"/>
        </p:scale>
        <p:origin x="8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EA8A-B098-40D5-A38D-C15A98828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CC4EF-7867-4DFB-8F41-FFF322ACB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311A-74E8-491F-ABF4-EE42125C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89F4-D063-4FA8-BCB1-C6810A66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A1D2-C612-4B49-ACD7-C70AB7F9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4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6948-D16D-4537-ACCA-7FE53169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63D8F-DB68-49F9-9C0A-602BFF836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21C1C-0D12-4FB4-9911-FFFFE300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EF56E-D490-4A36-9746-4C32B492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F2DF-F58E-4220-9B3B-AE894D10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4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58A44-1797-41F6-B440-C17269199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5012F-DC96-48C3-9D0D-8D3A0DCDD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D43F-E285-417A-A3B0-951BA688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832FF-F145-43CD-BDBA-9CFEE7AE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55A0-2519-4ED0-B6F4-18EC3834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8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E03C-F21A-4F74-BA5A-04D555C8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4698-E7B9-44B8-9299-BF5B2E1B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FE30-9019-4CFF-8985-8E11DA9C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BBC4B-17EF-4E1F-9F71-EC5BB1A2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C6B83-C926-4146-9C78-1F4309CE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1C77-AAA7-417E-8D65-6A482B70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87007-130E-414C-9148-8B44713DB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1DE6C-BBC2-4165-9CEA-233EAFFD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E3D51-873D-4BA9-9280-3C46351E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4EA4-486B-413C-836F-13A7E669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5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D1DF-C10D-41C5-9CBF-754414B2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F094-DFFA-4845-938C-92C4F187C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3502C-32C1-45B4-B2DC-F271090EB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A40B1-C4D8-4782-AA0B-2CBF2B4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42B0B-5D80-490E-BF94-73C7A37B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4CE98-CD3B-4677-B98E-652A1E87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3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0569-45FF-43EE-9852-97CF5BDC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6E61-9245-47E8-930A-388C5C4E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A47E-F58F-476B-A3EA-AB9AB3AFA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EF0C3-471B-4F79-A393-6260A4736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A5E7E-4B74-4CC0-8B31-E3BB05419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97E2E-A8C3-4A14-9A1D-C56F19C8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6C333-F266-46FF-8E9C-209E2FF6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36585-8F3A-4896-ACB4-1BB3CB92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7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3220-80A7-4BF8-9210-21036E14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7D245-93A5-44F0-8B2C-FDE46600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FF5A1-F36D-45E8-9B7C-2BC430B0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76A5-3E4F-4C8F-B573-13249BE4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0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47366-081B-4CC7-96C4-45EF7FB2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580E9-9C33-412D-B447-A6619D5A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15471-2BAB-408F-9ED0-E9DC443B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F247-7EE3-4A6B-8A7D-2370AE43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A289-C75D-4A52-B477-48FA22E9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936EC-D7E3-4369-AD06-4DB4547DE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7E5C9-B7ED-4126-BF7E-4B2330E0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66693-3C20-4931-99F9-C8CB82AB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9168-EB9B-434D-AFC4-AE2DA38E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C443-5ED3-4987-A588-AAFC9A5C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F3A90-EEEA-4B11-9D60-D94EDA19E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55D32-8AB9-4DCE-B161-535D0F53C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2A5A2-293E-4A92-B760-2D6E5E76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90EA8-D225-4D50-B252-020C26CD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7F9F1-1607-4103-802A-BF1730F5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6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4C5D8-15DA-4127-A3F9-DB74470E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7666-D1EA-4C04-A3DA-F47758875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7556A-9BA0-4EA1-A656-E2E746AB8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09DE8-0DED-4B70-BC30-DDA1ADF714A4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F517-2DCA-4ABC-B37C-F855718A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76F6-FC1A-4130-93B3-90FEC9D2A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272C-EB77-4649-9D02-19A869F6E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2EE1-781B-4937-AD9E-C63B015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924" y="-59634"/>
            <a:ext cx="2661755" cy="371061"/>
          </a:xfrm>
        </p:spPr>
        <p:txBody>
          <a:bodyPr>
            <a:normAutofit/>
          </a:bodyPr>
          <a:lstStyle/>
          <a:p>
            <a:r>
              <a:rPr lang="en-GB" sz="1800" b="1" u="sng" dirty="0"/>
              <a:t>Site </a:t>
            </a:r>
            <a:r>
              <a:rPr lang="en-GB" sz="1800" b="1" u="sng" dirty="0">
                <a:latin typeface="+mn-lt"/>
              </a:rPr>
              <a:t>accommodation</a:t>
            </a:r>
            <a:r>
              <a:rPr lang="en-GB" sz="1800" b="1" u="sng" dirty="0"/>
              <a:t>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24A55-D357-4E7F-B355-C50744D2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6" y="271030"/>
            <a:ext cx="11334628" cy="63610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66FC29-8AF1-4467-9D78-EB80E3AB865D}"/>
              </a:ext>
            </a:extLst>
          </p:cNvPr>
          <p:cNvSpPr/>
          <p:nvPr/>
        </p:nvSpPr>
        <p:spPr>
          <a:xfrm rot="21214216">
            <a:off x="10857423" y="5635158"/>
            <a:ext cx="438179" cy="3478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F1CE-227F-43E1-8231-015A88BDD882}"/>
              </a:ext>
            </a:extLst>
          </p:cNvPr>
          <p:cNvSpPr/>
          <p:nvPr/>
        </p:nvSpPr>
        <p:spPr>
          <a:xfrm rot="4754579">
            <a:off x="3424702" y="4501042"/>
            <a:ext cx="795406" cy="2832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F2357-21D6-4889-BE3E-A333C2F9F031}"/>
              </a:ext>
            </a:extLst>
          </p:cNvPr>
          <p:cNvSpPr/>
          <p:nvPr/>
        </p:nvSpPr>
        <p:spPr>
          <a:xfrm rot="4754579">
            <a:off x="3072618" y="4563410"/>
            <a:ext cx="789340" cy="283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F5001-124D-44B6-9A08-80FDCB6A1CF0}"/>
              </a:ext>
            </a:extLst>
          </p:cNvPr>
          <p:cNvSpPr/>
          <p:nvPr/>
        </p:nvSpPr>
        <p:spPr>
          <a:xfrm rot="4754579">
            <a:off x="2339003" y="4674094"/>
            <a:ext cx="785188" cy="3099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5E888-8C01-4DCF-8ADB-FB6FF7DE45EF}"/>
              </a:ext>
            </a:extLst>
          </p:cNvPr>
          <p:cNvSpPr/>
          <p:nvPr/>
        </p:nvSpPr>
        <p:spPr>
          <a:xfrm rot="4754579">
            <a:off x="2716811" y="4632385"/>
            <a:ext cx="778230" cy="2997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A3CC2-2B2C-4C25-927D-C0D2F88798B7}"/>
              </a:ext>
            </a:extLst>
          </p:cNvPr>
          <p:cNvSpPr/>
          <p:nvPr/>
        </p:nvSpPr>
        <p:spPr>
          <a:xfrm rot="21178213">
            <a:off x="6455328" y="4537018"/>
            <a:ext cx="421684" cy="2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9C6F4-D6BE-47DE-BFA9-B5E3C8BB9B66}"/>
              </a:ext>
            </a:extLst>
          </p:cNvPr>
          <p:cNvSpPr txBox="1"/>
          <p:nvPr/>
        </p:nvSpPr>
        <p:spPr>
          <a:xfrm flipH="1">
            <a:off x="6507470" y="4504144"/>
            <a:ext cx="847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50DE7D-7B21-4246-8D52-34EFEDA1BF57}"/>
              </a:ext>
            </a:extLst>
          </p:cNvPr>
          <p:cNvSpPr/>
          <p:nvPr/>
        </p:nvSpPr>
        <p:spPr>
          <a:xfrm rot="15539143">
            <a:off x="2187593" y="4892464"/>
            <a:ext cx="581891" cy="1156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A5B29-8272-43AE-88C4-C45A542B1738}"/>
              </a:ext>
            </a:extLst>
          </p:cNvPr>
          <p:cNvSpPr/>
          <p:nvPr/>
        </p:nvSpPr>
        <p:spPr>
          <a:xfrm rot="4743779">
            <a:off x="3753024" y="4564293"/>
            <a:ext cx="581891" cy="1156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348274-9903-4C03-9298-1684E6155814}"/>
              </a:ext>
            </a:extLst>
          </p:cNvPr>
          <p:cNvSpPr txBox="1">
            <a:spLocks/>
          </p:cNvSpPr>
          <p:nvPr/>
        </p:nvSpPr>
        <p:spPr>
          <a:xfrm>
            <a:off x="4517102" y="1502191"/>
            <a:ext cx="2025927" cy="371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/>
              <a:t>New building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196A23-AB88-4732-8728-9946C7DA60F3}"/>
              </a:ext>
            </a:extLst>
          </p:cNvPr>
          <p:cNvSpPr txBox="1"/>
          <p:nvPr/>
        </p:nvSpPr>
        <p:spPr>
          <a:xfrm>
            <a:off x="10684576" y="5631444"/>
            <a:ext cx="9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Turnstile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2168B-8335-4BB6-A394-6567F5408535}"/>
              </a:ext>
            </a:extLst>
          </p:cNvPr>
          <p:cNvSpPr txBox="1"/>
          <p:nvPr/>
        </p:nvSpPr>
        <p:spPr>
          <a:xfrm>
            <a:off x="2970892" y="4413457"/>
            <a:ext cx="98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 on 4 double stacked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1A9A2-82E8-49C0-9E15-F67F0BBBFB9B}"/>
              </a:ext>
            </a:extLst>
          </p:cNvPr>
          <p:cNvSpPr txBox="1"/>
          <p:nvPr/>
        </p:nvSpPr>
        <p:spPr>
          <a:xfrm>
            <a:off x="7069268" y="5157139"/>
            <a:ext cx="180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Waste pipe may be able to be connected to Kingston FW drain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6F26E7-BADD-43DD-9F66-BD0DBC04F06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680856" y="4776116"/>
            <a:ext cx="570506" cy="2836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431010-A3C1-4301-B379-639D00ADD0F6}"/>
              </a:ext>
            </a:extLst>
          </p:cNvPr>
          <p:cNvCxnSpPr>
            <a:cxnSpLocks/>
          </p:cNvCxnSpPr>
          <p:nvPr/>
        </p:nvCxnSpPr>
        <p:spPr>
          <a:xfrm>
            <a:off x="3850422" y="4004113"/>
            <a:ext cx="2444361" cy="2581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1534C0-CB9F-4937-944C-F2BBECC58E87}"/>
              </a:ext>
            </a:extLst>
          </p:cNvPr>
          <p:cNvCxnSpPr>
            <a:cxnSpLocks/>
          </p:cNvCxnSpPr>
          <p:nvPr/>
        </p:nvCxnSpPr>
        <p:spPr>
          <a:xfrm>
            <a:off x="6291369" y="4259533"/>
            <a:ext cx="2190022" cy="22015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249018-A26B-4C7C-82E8-129ACBBCAC63}"/>
              </a:ext>
            </a:extLst>
          </p:cNvPr>
          <p:cNvCxnSpPr>
            <a:cxnSpLocks/>
          </p:cNvCxnSpPr>
          <p:nvPr/>
        </p:nvCxnSpPr>
        <p:spPr>
          <a:xfrm flipV="1">
            <a:off x="1350027" y="3994265"/>
            <a:ext cx="2500395" cy="485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6DD9C7-4064-4106-B0A8-B1FEE5DDA015}"/>
              </a:ext>
            </a:extLst>
          </p:cNvPr>
          <p:cNvCxnSpPr>
            <a:cxnSpLocks/>
          </p:cNvCxnSpPr>
          <p:nvPr/>
        </p:nvCxnSpPr>
        <p:spPr>
          <a:xfrm>
            <a:off x="8462838" y="4479687"/>
            <a:ext cx="1785068" cy="5526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B3A4A5-E0C4-49B6-850D-3436A6101936}"/>
              </a:ext>
            </a:extLst>
          </p:cNvPr>
          <p:cNvCxnSpPr>
            <a:cxnSpLocks/>
          </p:cNvCxnSpPr>
          <p:nvPr/>
        </p:nvCxnSpPr>
        <p:spPr>
          <a:xfrm flipH="1" flipV="1">
            <a:off x="1390758" y="4479687"/>
            <a:ext cx="188277" cy="10029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4E6B79D-5DDC-47EF-8778-A5FB8A04FF83}"/>
              </a:ext>
            </a:extLst>
          </p:cNvPr>
          <p:cNvSpPr/>
          <p:nvPr/>
        </p:nvSpPr>
        <p:spPr>
          <a:xfrm rot="21076965">
            <a:off x="1635307" y="5005620"/>
            <a:ext cx="327056" cy="3508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CA231A-F1A9-4CDB-B3A2-264D6837ACB6}"/>
              </a:ext>
            </a:extLst>
          </p:cNvPr>
          <p:cNvSpPr txBox="1"/>
          <p:nvPr/>
        </p:nvSpPr>
        <p:spPr>
          <a:xfrm>
            <a:off x="1513769" y="4882031"/>
            <a:ext cx="98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Smoking area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5C6BC3-3500-4C35-A164-A2F533CC8AD2}"/>
              </a:ext>
            </a:extLst>
          </p:cNvPr>
          <p:cNvCxnSpPr>
            <a:cxnSpLocks/>
          </p:cNvCxnSpPr>
          <p:nvPr/>
        </p:nvCxnSpPr>
        <p:spPr>
          <a:xfrm>
            <a:off x="10247906" y="5059788"/>
            <a:ext cx="34146" cy="319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4586DD-E4B5-4419-AF63-341F15BAFAA7}"/>
              </a:ext>
            </a:extLst>
          </p:cNvPr>
          <p:cNvCxnSpPr>
            <a:cxnSpLocks/>
          </p:cNvCxnSpPr>
          <p:nvPr/>
        </p:nvCxnSpPr>
        <p:spPr>
          <a:xfrm flipH="1" flipV="1">
            <a:off x="1416450" y="4466558"/>
            <a:ext cx="134869" cy="6515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FECD5A-1080-48C0-BF3B-56B7A2D23431}"/>
              </a:ext>
            </a:extLst>
          </p:cNvPr>
          <p:cNvCxnSpPr>
            <a:cxnSpLocks/>
          </p:cNvCxnSpPr>
          <p:nvPr/>
        </p:nvCxnSpPr>
        <p:spPr>
          <a:xfrm>
            <a:off x="8705103" y="4548767"/>
            <a:ext cx="864819" cy="248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E3ACDF-F1B4-4BEA-AB69-E8F8A7CD7D52}"/>
              </a:ext>
            </a:extLst>
          </p:cNvPr>
          <p:cNvCxnSpPr>
            <a:cxnSpLocks/>
          </p:cNvCxnSpPr>
          <p:nvPr/>
        </p:nvCxnSpPr>
        <p:spPr>
          <a:xfrm>
            <a:off x="6750611" y="4302087"/>
            <a:ext cx="1157674" cy="106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793BDD-6BB3-4AF6-AC17-12A4355E626B}"/>
              </a:ext>
            </a:extLst>
          </p:cNvPr>
          <p:cNvCxnSpPr>
            <a:cxnSpLocks/>
          </p:cNvCxnSpPr>
          <p:nvPr/>
        </p:nvCxnSpPr>
        <p:spPr>
          <a:xfrm>
            <a:off x="5463924" y="4175686"/>
            <a:ext cx="886893" cy="9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C50D01-E36E-41DC-86A2-32F96BA581E7}"/>
              </a:ext>
            </a:extLst>
          </p:cNvPr>
          <p:cNvCxnSpPr>
            <a:cxnSpLocks/>
          </p:cNvCxnSpPr>
          <p:nvPr/>
        </p:nvCxnSpPr>
        <p:spPr>
          <a:xfrm>
            <a:off x="3865480" y="4007459"/>
            <a:ext cx="827445" cy="85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925027-80F2-4D6E-87FB-E0B43BE1CEF8}"/>
              </a:ext>
            </a:extLst>
          </p:cNvPr>
          <p:cNvCxnSpPr>
            <a:cxnSpLocks/>
          </p:cNvCxnSpPr>
          <p:nvPr/>
        </p:nvCxnSpPr>
        <p:spPr>
          <a:xfrm flipV="1">
            <a:off x="2006478" y="4165804"/>
            <a:ext cx="827445" cy="157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4256F6-B1F8-4C98-B713-F739C2447A1A}"/>
              </a:ext>
            </a:extLst>
          </p:cNvPr>
          <p:cNvCxnSpPr>
            <a:cxnSpLocks/>
          </p:cNvCxnSpPr>
          <p:nvPr/>
        </p:nvCxnSpPr>
        <p:spPr>
          <a:xfrm flipH="1" flipV="1">
            <a:off x="9685925" y="5040930"/>
            <a:ext cx="1435995" cy="485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E8CCD27-E246-4BD2-81F3-FEC1B5B76AE4}"/>
              </a:ext>
            </a:extLst>
          </p:cNvPr>
          <p:cNvSpPr txBox="1"/>
          <p:nvPr/>
        </p:nvSpPr>
        <p:spPr>
          <a:xfrm>
            <a:off x="8862679" y="4681531"/>
            <a:ext cx="121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Pedestrian walkway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3D5DA-50FA-4C22-846D-27CBB477FB51}"/>
              </a:ext>
            </a:extLst>
          </p:cNvPr>
          <p:cNvSpPr txBox="1"/>
          <p:nvPr/>
        </p:nvSpPr>
        <p:spPr>
          <a:xfrm>
            <a:off x="4415553" y="4140423"/>
            <a:ext cx="1364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Barriers / </a:t>
            </a:r>
            <a:r>
              <a:rPr lang="en-GB" sz="1200" b="1" dirty="0" err="1"/>
              <a:t>fencng</a:t>
            </a:r>
            <a:endParaRPr lang="en-GB" sz="1200" b="1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1CE545E-E8ED-4B97-8BFC-DB2135BE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16" y="2554690"/>
            <a:ext cx="2524125" cy="124654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FC36E9-92AA-47CC-82AC-2C2F8B764412}"/>
              </a:ext>
            </a:extLst>
          </p:cNvPr>
          <p:cNvCxnSpPr>
            <a:cxnSpLocks/>
          </p:cNvCxnSpPr>
          <p:nvPr/>
        </p:nvCxnSpPr>
        <p:spPr>
          <a:xfrm flipV="1">
            <a:off x="596967" y="4602049"/>
            <a:ext cx="5632434" cy="10822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220FD-10D8-4762-BF1A-97372BCB8EF9}"/>
              </a:ext>
            </a:extLst>
          </p:cNvPr>
          <p:cNvCxnSpPr>
            <a:cxnSpLocks/>
          </p:cNvCxnSpPr>
          <p:nvPr/>
        </p:nvCxnSpPr>
        <p:spPr>
          <a:xfrm flipV="1">
            <a:off x="562201" y="596960"/>
            <a:ext cx="4535444" cy="7784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8477EF-6C26-4FFA-9D62-288C859C022E}"/>
              </a:ext>
            </a:extLst>
          </p:cNvPr>
          <p:cNvCxnSpPr>
            <a:cxnSpLocks/>
          </p:cNvCxnSpPr>
          <p:nvPr/>
        </p:nvCxnSpPr>
        <p:spPr>
          <a:xfrm flipV="1">
            <a:off x="6267032" y="4721740"/>
            <a:ext cx="2307125" cy="2092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567124F-0405-4B92-BA09-BC281279F0ED}"/>
              </a:ext>
            </a:extLst>
          </p:cNvPr>
          <p:cNvCxnSpPr>
            <a:cxnSpLocks/>
          </p:cNvCxnSpPr>
          <p:nvPr/>
        </p:nvCxnSpPr>
        <p:spPr>
          <a:xfrm flipH="1" flipV="1">
            <a:off x="10631444" y="1536359"/>
            <a:ext cx="897947" cy="4411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46B56D9-F395-49B5-BB24-A18CE3FBE3F5}"/>
              </a:ext>
            </a:extLst>
          </p:cNvPr>
          <p:cNvCxnSpPr>
            <a:cxnSpLocks/>
          </p:cNvCxnSpPr>
          <p:nvPr/>
        </p:nvCxnSpPr>
        <p:spPr>
          <a:xfrm>
            <a:off x="5072602" y="585107"/>
            <a:ext cx="5542389" cy="9426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581A9B-2EF0-477F-9CB1-17F391F2D962}"/>
              </a:ext>
            </a:extLst>
          </p:cNvPr>
          <p:cNvCxnSpPr>
            <a:cxnSpLocks/>
          </p:cNvCxnSpPr>
          <p:nvPr/>
        </p:nvCxnSpPr>
        <p:spPr>
          <a:xfrm flipV="1">
            <a:off x="9469927" y="5362725"/>
            <a:ext cx="902296" cy="915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F529EE-37B4-42E3-8D4E-4488E35AFA7D}"/>
              </a:ext>
            </a:extLst>
          </p:cNvPr>
          <p:cNvCxnSpPr>
            <a:cxnSpLocks/>
          </p:cNvCxnSpPr>
          <p:nvPr/>
        </p:nvCxnSpPr>
        <p:spPr>
          <a:xfrm>
            <a:off x="8571795" y="4732122"/>
            <a:ext cx="932938" cy="7456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D8E95D-A1C2-489E-A609-3E54985CC4B6}"/>
              </a:ext>
            </a:extLst>
          </p:cNvPr>
          <p:cNvCxnSpPr>
            <a:cxnSpLocks/>
          </p:cNvCxnSpPr>
          <p:nvPr/>
        </p:nvCxnSpPr>
        <p:spPr>
          <a:xfrm>
            <a:off x="10330205" y="5391767"/>
            <a:ext cx="191276" cy="86214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C6593E7-81ED-4220-9DC4-C07C0609B8F0}"/>
              </a:ext>
            </a:extLst>
          </p:cNvPr>
          <p:cNvCxnSpPr>
            <a:cxnSpLocks/>
          </p:cNvCxnSpPr>
          <p:nvPr/>
        </p:nvCxnSpPr>
        <p:spPr>
          <a:xfrm flipH="1">
            <a:off x="10521331" y="6078035"/>
            <a:ext cx="1008060" cy="17412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0777B2-D9FE-4DCE-82C4-23BD2396299F}"/>
              </a:ext>
            </a:extLst>
          </p:cNvPr>
          <p:cNvCxnSpPr>
            <a:cxnSpLocks/>
          </p:cNvCxnSpPr>
          <p:nvPr/>
        </p:nvCxnSpPr>
        <p:spPr>
          <a:xfrm>
            <a:off x="6188395" y="4568716"/>
            <a:ext cx="64114" cy="4124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C4326E7-179E-469F-9E9C-69F11F2AD8DF}"/>
              </a:ext>
            </a:extLst>
          </p:cNvPr>
          <p:cNvCxnSpPr>
            <a:cxnSpLocks/>
          </p:cNvCxnSpPr>
          <p:nvPr/>
        </p:nvCxnSpPr>
        <p:spPr>
          <a:xfrm>
            <a:off x="11381867" y="5203228"/>
            <a:ext cx="191276" cy="86214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C971A0F8-4AF1-450A-8AB9-EE8DA607F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71" y="2169818"/>
            <a:ext cx="2557425" cy="1305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12D4FF-347A-432A-8CD6-8C66235BCE84}"/>
              </a:ext>
            </a:extLst>
          </p:cNvPr>
          <p:cNvSpPr txBox="1"/>
          <p:nvPr/>
        </p:nvSpPr>
        <p:spPr>
          <a:xfrm rot="4863997">
            <a:off x="9516944" y="2613321"/>
            <a:ext cx="219609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14 car parking spaces – </a:t>
            </a:r>
            <a:r>
              <a:rPr lang="en-GB" sz="1200" dirty="0" err="1"/>
              <a:t>35m</a:t>
            </a:r>
            <a:endParaRPr lang="en-GB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68F544-5DBD-4806-A77F-01B3C8C07B6C}"/>
              </a:ext>
            </a:extLst>
          </p:cNvPr>
          <p:cNvSpPr txBox="1"/>
          <p:nvPr/>
        </p:nvSpPr>
        <p:spPr>
          <a:xfrm rot="618563">
            <a:off x="8907735" y="1511752"/>
            <a:ext cx="108756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Storage areas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DE74557-F841-41F5-8EAB-CEC34E5CEBEB}"/>
              </a:ext>
            </a:extLst>
          </p:cNvPr>
          <p:cNvSpPr/>
          <p:nvPr/>
        </p:nvSpPr>
        <p:spPr>
          <a:xfrm>
            <a:off x="9863379" y="4151200"/>
            <a:ext cx="1004635" cy="915632"/>
          </a:xfrm>
          <a:prstGeom prst="ellipse">
            <a:avLst/>
          </a:prstGeom>
          <a:solidFill>
            <a:srgbClr val="00B05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9D58B2-5316-480D-84E0-ED0625360AA5}"/>
              </a:ext>
            </a:extLst>
          </p:cNvPr>
          <p:cNvSpPr txBox="1"/>
          <p:nvPr/>
        </p:nvSpPr>
        <p:spPr>
          <a:xfrm>
            <a:off x="9814488" y="4333668"/>
            <a:ext cx="144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Vehicle  Turning / Unloading  Area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E4BF8E4-2C88-4EE2-9358-141C943227C8}"/>
              </a:ext>
            </a:extLst>
          </p:cNvPr>
          <p:cNvSpPr txBox="1"/>
          <p:nvPr/>
        </p:nvSpPr>
        <p:spPr>
          <a:xfrm>
            <a:off x="3021905" y="5379122"/>
            <a:ext cx="130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KLG</a:t>
            </a:r>
            <a:r>
              <a:rPr lang="en-GB" sz="1600" b="1" dirty="0"/>
              <a:t> Nursery </a:t>
            </a:r>
          </a:p>
        </p:txBody>
      </p:sp>
    </p:spTree>
    <p:extLst>
      <p:ext uri="{BB962C8B-B14F-4D97-AF65-F5344CB8AC3E}">
        <p14:creationId xmlns:p14="http://schemas.microsoft.com/office/powerpoint/2010/main" val="244385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4F07D-43EB-419B-8054-7A66A73C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505350"/>
            <a:ext cx="9791079" cy="63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2783F-BC49-4FA2-B976-78A768CA2877}"/>
              </a:ext>
            </a:extLst>
          </p:cNvPr>
          <p:cNvSpPr txBox="1"/>
          <p:nvPr/>
        </p:nvSpPr>
        <p:spPr>
          <a:xfrm>
            <a:off x="2285429" y="39541"/>
            <a:ext cx="83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Overview of  initial secure Site Boundary – Heras / Palisade fencing / hoarding 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809FC4-AC55-4BFF-B109-D10CE616FA0E}"/>
              </a:ext>
            </a:extLst>
          </p:cNvPr>
          <p:cNvCxnSpPr>
            <a:cxnSpLocks/>
          </p:cNvCxnSpPr>
          <p:nvPr/>
        </p:nvCxnSpPr>
        <p:spPr>
          <a:xfrm>
            <a:off x="4386469" y="1391479"/>
            <a:ext cx="1075704" cy="5314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B7DF-3F7C-4D7E-B996-91F47D0B2873}"/>
              </a:ext>
            </a:extLst>
          </p:cNvPr>
          <p:cNvCxnSpPr>
            <a:cxnSpLocks/>
          </p:cNvCxnSpPr>
          <p:nvPr/>
        </p:nvCxnSpPr>
        <p:spPr>
          <a:xfrm flipV="1">
            <a:off x="5733842" y="2358887"/>
            <a:ext cx="2773160" cy="5830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F36701-7132-4A43-BF8F-36C0DAA39159}"/>
              </a:ext>
            </a:extLst>
          </p:cNvPr>
          <p:cNvCxnSpPr>
            <a:cxnSpLocks/>
          </p:cNvCxnSpPr>
          <p:nvPr/>
        </p:nvCxnSpPr>
        <p:spPr>
          <a:xfrm>
            <a:off x="5733842" y="2941983"/>
            <a:ext cx="704722" cy="3551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7C6AAA-EB19-4D40-B928-671CED00E012}"/>
              </a:ext>
            </a:extLst>
          </p:cNvPr>
          <p:cNvCxnSpPr>
            <a:cxnSpLocks/>
          </p:cNvCxnSpPr>
          <p:nvPr/>
        </p:nvCxnSpPr>
        <p:spPr>
          <a:xfrm>
            <a:off x="10310191" y="1073427"/>
            <a:ext cx="463826" cy="1990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033D1E-D206-42BE-BBF4-F3E6757C576B}"/>
              </a:ext>
            </a:extLst>
          </p:cNvPr>
          <p:cNvCxnSpPr>
            <a:cxnSpLocks/>
          </p:cNvCxnSpPr>
          <p:nvPr/>
        </p:nvCxnSpPr>
        <p:spPr>
          <a:xfrm>
            <a:off x="7433330" y="781879"/>
            <a:ext cx="2876861" cy="291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733055-1506-4AB9-9A3D-8D161CDC3E83}"/>
              </a:ext>
            </a:extLst>
          </p:cNvPr>
          <p:cNvCxnSpPr>
            <a:cxnSpLocks/>
          </p:cNvCxnSpPr>
          <p:nvPr/>
        </p:nvCxnSpPr>
        <p:spPr>
          <a:xfrm flipV="1">
            <a:off x="4386469" y="781879"/>
            <a:ext cx="3046861" cy="583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6427D0-D332-4CFA-AE6A-9502605C24FF}"/>
              </a:ext>
            </a:extLst>
          </p:cNvPr>
          <p:cNvCxnSpPr>
            <a:cxnSpLocks/>
          </p:cNvCxnSpPr>
          <p:nvPr/>
        </p:nvCxnSpPr>
        <p:spPr>
          <a:xfrm>
            <a:off x="8507002" y="2358887"/>
            <a:ext cx="849033" cy="1060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29AFAF-047E-4C67-A602-3D2B82C402F5}"/>
              </a:ext>
            </a:extLst>
          </p:cNvPr>
          <p:cNvCxnSpPr>
            <a:cxnSpLocks/>
          </p:cNvCxnSpPr>
          <p:nvPr/>
        </p:nvCxnSpPr>
        <p:spPr>
          <a:xfrm flipV="1">
            <a:off x="5473148" y="6493565"/>
            <a:ext cx="980090" cy="212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EA48FB-9C18-4080-A3DE-ECF81CBFB5EB}"/>
              </a:ext>
            </a:extLst>
          </p:cNvPr>
          <p:cNvCxnSpPr>
            <a:cxnSpLocks/>
          </p:cNvCxnSpPr>
          <p:nvPr/>
        </p:nvCxnSpPr>
        <p:spPr>
          <a:xfrm>
            <a:off x="9956000" y="2925418"/>
            <a:ext cx="261426" cy="165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9B3A56-F0DF-4F7B-B67C-1D48C3D01851}"/>
              </a:ext>
            </a:extLst>
          </p:cNvPr>
          <p:cNvCxnSpPr>
            <a:cxnSpLocks/>
          </p:cNvCxnSpPr>
          <p:nvPr/>
        </p:nvCxnSpPr>
        <p:spPr>
          <a:xfrm>
            <a:off x="9315425" y="2464904"/>
            <a:ext cx="678991" cy="477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2FDD7C-B0D7-4BC4-9F48-AB591B299D60}"/>
              </a:ext>
            </a:extLst>
          </p:cNvPr>
          <p:cNvCxnSpPr>
            <a:cxnSpLocks/>
          </p:cNvCxnSpPr>
          <p:nvPr/>
        </p:nvCxnSpPr>
        <p:spPr>
          <a:xfrm flipV="1">
            <a:off x="10281654" y="3063737"/>
            <a:ext cx="492363" cy="12175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D9F461-6D7F-408E-BF04-61940549E255}"/>
              </a:ext>
            </a:extLst>
          </p:cNvPr>
          <p:cNvCxnSpPr>
            <a:cxnSpLocks/>
          </p:cNvCxnSpPr>
          <p:nvPr/>
        </p:nvCxnSpPr>
        <p:spPr>
          <a:xfrm>
            <a:off x="10217426" y="2941983"/>
            <a:ext cx="64228" cy="2435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AD82A31-768F-4300-AB83-FB6F9F16DF6B}"/>
              </a:ext>
            </a:extLst>
          </p:cNvPr>
          <p:cNvSpPr/>
          <p:nvPr/>
        </p:nvSpPr>
        <p:spPr>
          <a:xfrm rot="20833606">
            <a:off x="6464150" y="2253923"/>
            <a:ext cx="475596" cy="415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AFF9F8-C991-468B-B500-094E9808310B}"/>
              </a:ext>
            </a:extLst>
          </p:cNvPr>
          <p:cNvSpPr txBox="1"/>
          <p:nvPr/>
        </p:nvSpPr>
        <p:spPr>
          <a:xfrm>
            <a:off x="6136845" y="1898708"/>
            <a:ext cx="118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Site set 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C17B9C-3248-4448-B536-4E8E8D335CDA}"/>
              </a:ext>
            </a:extLst>
          </p:cNvPr>
          <p:cNvSpPr/>
          <p:nvPr/>
        </p:nvSpPr>
        <p:spPr>
          <a:xfrm rot="20673672">
            <a:off x="10380725" y="2785121"/>
            <a:ext cx="294219" cy="30058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80689-9D2E-4585-8C8C-AB0C26CB747E}"/>
              </a:ext>
            </a:extLst>
          </p:cNvPr>
          <p:cNvSpPr txBox="1"/>
          <p:nvPr/>
        </p:nvSpPr>
        <p:spPr>
          <a:xfrm>
            <a:off x="10406516" y="2253536"/>
            <a:ext cx="130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Gateman / Security hut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901CFF-AFF6-47A5-8AE6-A952DC0F7163}"/>
              </a:ext>
            </a:extLst>
          </p:cNvPr>
          <p:cNvCxnSpPr>
            <a:cxnSpLocks/>
          </p:cNvCxnSpPr>
          <p:nvPr/>
        </p:nvCxnSpPr>
        <p:spPr>
          <a:xfrm flipV="1">
            <a:off x="1298713" y="1490871"/>
            <a:ext cx="3121003" cy="5777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B5C1523-6A51-4739-84B3-8CF9B6A4322F}"/>
              </a:ext>
            </a:extLst>
          </p:cNvPr>
          <p:cNvSpPr txBox="1"/>
          <p:nvPr/>
        </p:nvSpPr>
        <p:spPr>
          <a:xfrm rot="21015073">
            <a:off x="1978379" y="1749682"/>
            <a:ext cx="234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Tree , Hedgerow protection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323D38-79BC-43BD-8EBA-F0A38B698662}"/>
              </a:ext>
            </a:extLst>
          </p:cNvPr>
          <p:cNvCxnSpPr>
            <a:cxnSpLocks/>
          </p:cNvCxnSpPr>
          <p:nvPr/>
        </p:nvCxnSpPr>
        <p:spPr>
          <a:xfrm>
            <a:off x="7723455" y="4717774"/>
            <a:ext cx="1036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AD9C98-D866-410B-92C2-4D751714ADB0}"/>
              </a:ext>
            </a:extLst>
          </p:cNvPr>
          <p:cNvCxnSpPr>
            <a:cxnSpLocks/>
          </p:cNvCxnSpPr>
          <p:nvPr/>
        </p:nvCxnSpPr>
        <p:spPr>
          <a:xfrm>
            <a:off x="7723455" y="5248198"/>
            <a:ext cx="103623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B42925-A5EB-4378-9D71-02E2EE8F1909}"/>
              </a:ext>
            </a:extLst>
          </p:cNvPr>
          <p:cNvSpPr txBox="1"/>
          <p:nvPr/>
        </p:nvSpPr>
        <p:spPr>
          <a:xfrm>
            <a:off x="9010178" y="4529772"/>
            <a:ext cx="153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Heras Fencing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D3129-1578-4766-8DDB-7F3651021C35}"/>
              </a:ext>
            </a:extLst>
          </p:cNvPr>
          <p:cNvSpPr txBox="1"/>
          <p:nvPr/>
        </p:nvSpPr>
        <p:spPr>
          <a:xfrm>
            <a:off x="9008311" y="5081057"/>
            <a:ext cx="234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Existing Palisade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7A48AC-030F-4010-B451-521950722975}"/>
              </a:ext>
            </a:extLst>
          </p:cNvPr>
          <p:cNvCxnSpPr>
            <a:cxnSpLocks/>
          </p:cNvCxnSpPr>
          <p:nvPr/>
        </p:nvCxnSpPr>
        <p:spPr>
          <a:xfrm>
            <a:off x="10700121" y="2746126"/>
            <a:ext cx="76121" cy="31365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FB44F4-3616-4CD8-886C-7B90E95F1D56}"/>
              </a:ext>
            </a:extLst>
          </p:cNvPr>
          <p:cNvCxnSpPr>
            <a:cxnSpLocks/>
          </p:cNvCxnSpPr>
          <p:nvPr/>
        </p:nvCxnSpPr>
        <p:spPr>
          <a:xfrm>
            <a:off x="7726890" y="5747149"/>
            <a:ext cx="103279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D4A3427-958B-4C97-BC1E-5CDF066024E6}"/>
              </a:ext>
            </a:extLst>
          </p:cNvPr>
          <p:cNvSpPr txBox="1"/>
          <p:nvPr/>
        </p:nvSpPr>
        <p:spPr>
          <a:xfrm>
            <a:off x="9014960" y="5558136"/>
            <a:ext cx="234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Hoarding / Gates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FA6A8-EF05-4C8F-B66A-EF110AAD33D4}"/>
              </a:ext>
            </a:extLst>
          </p:cNvPr>
          <p:cNvSpPr txBox="1"/>
          <p:nvPr/>
        </p:nvSpPr>
        <p:spPr>
          <a:xfrm rot="20870139">
            <a:off x="9610368" y="1265462"/>
            <a:ext cx="727999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Temp. contractors car park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42946D-A63D-494D-9A13-B33B8A996666}"/>
              </a:ext>
            </a:extLst>
          </p:cNvPr>
          <p:cNvSpPr txBox="1"/>
          <p:nvPr/>
        </p:nvSpPr>
        <p:spPr>
          <a:xfrm>
            <a:off x="7203869" y="2947345"/>
            <a:ext cx="130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KLG</a:t>
            </a:r>
            <a:r>
              <a:rPr lang="en-GB" sz="1600" b="1" dirty="0"/>
              <a:t> Nursery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A95E64-80D8-4D05-8CB7-B31D64EB2088}"/>
              </a:ext>
            </a:extLst>
          </p:cNvPr>
          <p:cNvCxnSpPr>
            <a:cxnSpLocks/>
          </p:cNvCxnSpPr>
          <p:nvPr/>
        </p:nvCxnSpPr>
        <p:spPr>
          <a:xfrm flipV="1">
            <a:off x="6136845" y="3960455"/>
            <a:ext cx="4276425" cy="8514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A25B91-AE34-4CD1-8B8C-51C0787B275A}"/>
              </a:ext>
            </a:extLst>
          </p:cNvPr>
          <p:cNvCxnSpPr>
            <a:cxnSpLocks/>
          </p:cNvCxnSpPr>
          <p:nvPr/>
        </p:nvCxnSpPr>
        <p:spPr>
          <a:xfrm flipH="1" flipV="1">
            <a:off x="10281655" y="3215922"/>
            <a:ext cx="131615" cy="7346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4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6860-1296-4D9D-AADD-101D19AD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81" y="0"/>
            <a:ext cx="4161503" cy="401790"/>
          </a:xfrm>
        </p:spPr>
        <p:txBody>
          <a:bodyPr>
            <a:normAutofit/>
          </a:bodyPr>
          <a:lstStyle/>
          <a:p>
            <a:r>
              <a:rPr lang="en-GB" sz="1800" b="1" u="sng" dirty="0"/>
              <a:t>Overview of Eventual Boundary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5B50-A242-45C9-AE8D-1BEC1FB6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3" y="432828"/>
            <a:ext cx="10668000" cy="642517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6DAAD7-D245-453F-ABF1-A7E2C6728865}"/>
              </a:ext>
            </a:extLst>
          </p:cNvPr>
          <p:cNvCxnSpPr>
            <a:cxnSpLocks/>
          </p:cNvCxnSpPr>
          <p:nvPr/>
        </p:nvCxnSpPr>
        <p:spPr>
          <a:xfrm>
            <a:off x="2448232" y="1848679"/>
            <a:ext cx="825910" cy="45764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51C747-699F-4D60-A573-28452C0926B0}"/>
              </a:ext>
            </a:extLst>
          </p:cNvPr>
          <p:cNvCxnSpPr>
            <a:cxnSpLocks/>
          </p:cNvCxnSpPr>
          <p:nvPr/>
        </p:nvCxnSpPr>
        <p:spPr>
          <a:xfrm flipV="1">
            <a:off x="6695678" y="2097904"/>
            <a:ext cx="3199841" cy="406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AE1EBF-80CB-4FA6-9892-C4E226CDBDDC}"/>
              </a:ext>
            </a:extLst>
          </p:cNvPr>
          <p:cNvCxnSpPr>
            <a:cxnSpLocks/>
          </p:cNvCxnSpPr>
          <p:nvPr/>
        </p:nvCxnSpPr>
        <p:spPr>
          <a:xfrm flipV="1">
            <a:off x="2477728" y="1150374"/>
            <a:ext cx="3227727" cy="698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A965D-107B-41A9-8F0F-DA816D3BCDB0}"/>
              </a:ext>
            </a:extLst>
          </p:cNvPr>
          <p:cNvCxnSpPr>
            <a:cxnSpLocks/>
          </p:cNvCxnSpPr>
          <p:nvPr/>
        </p:nvCxnSpPr>
        <p:spPr>
          <a:xfrm>
            <a:off x="8357459" y="563000"/>
            <a:ext cx="2320373" cy="425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C4F4F-6C67-4751-957A-FB12F1E100A9}"/>
              </a:ext>
            </a:extLst>
          </p:cNvPr>
          <p:cNvCxnSpPr>
            <a:cxnSpLocks/>
          </p:cNvCxnSpPr>
          <p:nvPr/>
        </p:nvCxnSpPr>
        <p:spPr>
          <a:xfrm flipV="1">
            <a:off x="5705455" y="589935"/>
            <a:ext cx="2642132" cy="544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E4D289-65E9-4183-87A1-4848E744D06F}"/>
              </a:ext>
            </a:extLst>
          </p:cNvPr>
          <p:cNvCxnSpPr>
            <a:cxnSpLocks/>
          </p:cNvCxnSpPr>
          <p:nvPr/>
        </p:nvCxnSpPr>
        <p:spPr>
          <a:xfrm>
            <a:off x="6695678" y="2494018"/>
            <a:ext cx="590025" cy="3139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13317-9301-4F73-BE2C-494E59826E1D}"/>
              </a:ext>
            </a:extLst>
          </p:cNvPr>
          <p:cNvCxnSpPr>
            <a:cxnSpLocks/>
          </p:cNvCxnSpPr>
          <p:nvPr/>
        </p:nvCxnSpPr>
        <p:spPr>
          <a:xfrm flipH="1">
            <a:off x="3274143" y="5633884"/>
            <a:ext cx="4011560" cy="791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CA9A86-26D3-469F-81C9-010FF64D738B}"/>
              </a:ext>
            </a:extLst>
          </p:cNvPr>
          <p:cNvCxnSpPr>
            <a:cxnSpLocks/>
          </p:cNvCxnSpPr>
          <p:nvPr/>
        </p:nvCxnSpPr>
        <p:spPr>
          <a:xfrm>
            <a:off x="10575915" y="2448230"/>
            <a:ext cx="101917" cy="35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52AA26-7A55-418D-97A8-5447EC9DF7FC}"/>
              </a:ext>
            </a:extLst>
          </p:cNvPr>
          <p:cNvCxnSpPr>
            <a:cxnSpLocks/>
          </p:cNvCxnSpPr>
          <p:nvPr/>
        </p:nvCxnSpPr>
        <p:spPr>
          <a:xfrm>
            <a:off x="10687704" y="945584"/>
            <a:ext cx="431119" cy="1822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864D-88E4-4DD6-AFBF-811BC1A770BD}"/>
              </a:ext>
            </a:extLst>
          </p:cNvPr>
          <p:cNvCxnSpPr>
            <a:cxnSpLocks/>
          </p:cNvCxnSpPr>
          <p:nvPr/>
        </p:nvCxnSpPr>
        <p:spPr>
          <a:xfrm flipV="1">
            <a:off x="10665155" y="2767780"/>
            <a:ext cx="453668" cy="31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726A3F-BD4E-4CD0-B3E2-1FBE0587A9E5}"/>
              </a:ext>
            </a:extLst>
          </p:cNvPr>
          <p:cNvCxnSpPr>
            <a:cxnSpLocks/>
          </p:cNvCxnSpPr>
          <p:nvPr/>
        </p:nvCxnSpPr>
        <p:spPr>
          <a:xfrm>
            <a:off x="9895519" y="2083353"/>
            <a:ext cx="680396" cy="37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8569A00-28B9-4062-A305-E5A3669FDD93}"/>
              </a:ext>
            </a:extLst>
          </p:cNvPr>
          <p:cNvSpPr txBox="1"/>
          <p:nvPr/>
        </p:nvSpPr>
        <p:spPr>
          <a:xfrm>
            <a:off x="946400" y="3429000"/>
            <a:ext cx="1440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Habitat area</a:t>
            </a:r>
          </a:p>
        </p:txBody>
      </p:sp>
    </p:spTree>
    <p:extLst>
      <p:ext uri="{BB962C8B-B14F-4D97-AF65-F5344CB8AC3E}">
        <p14:creationId xmlns:p14="http://schemas.microsoft.com/office/powerpoint/2010/main" val="368498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E08F-43C9-4FCB-9567-45D93B8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56" y="49814"/>
            <a:ext cx="2293883" cy="244475"/>
          </a:xfrm>
        </p:spPr>
        <p:txBody>
          <a:bodyPr>
            <a:normAutofit fontScale="90000"/>
          </a:bodyPr>
          <a:lstStyle/>
          <a:p>
            <a:r>
              <a:rPr lang="en-GB" sz="2000" b="1" u="sng" dirty="0"/>
              <a:t>Site car  parking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2A72E-ED16-4FFC-8827-CF8F414E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90" y="486620"/>
            <a:ext cx="9854613" cy="63713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869DAE-EB36-4555-9A02-0DABB3AEC837}"/>
              </a:ext>
            </a:extLst>
          </p:cNvPr>
          <p:cNvSpPr/>
          <p:nvPr/>
        </p:nvSpPr>
        <p:spPr>
          <a:xfrm>
            <a:off x="9243268" y="3762318"/>
            <a:ext cx="1004635" cy="915632"/>
          </a:xfrm>
          <a:prstGeom prst="ellipse">
            <a:avLst/>
          </a:prstGeom>
          <a:solidFill>
            <a:srgbClr val="00B05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AB4F3-68EF-4F41-ABEF-AB4EAA89C0DE}"/>
              </a:ext>
            </a:extLst>
          </p:cNvPr>
          <p:cNvSpPr txBox="1"/>
          <p:nvPr/>
        </p:nvSpPr>
        <p:spPr>
          <a:xfrm>
            <a:off x="9120805" y="3989301"/>
            <a:ext cx="144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Vehicle  Turning / Unloading 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9A4EE-DFF4-4E13-8FAF-A363CAEAB20C}"/>
              </a:ext>
            </a:extLst>
          </p:cNvPr>
          <p:cNvSpPr txBox="1"/>
          <p:nvPr/>
        </p:nvSpPr>
        <p:spPr>
          <a:xfrm rot="4789088">
            <a:off x="8569226" y="2220012"/>
            <a:ext cx="24507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  14 car parking spaces – </a:t>
            </a:r>
            <a:r>
              <a:rPr lang="en-GB" sz="1200" dirty="0" err="1"/>
              <a:t>35m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5172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107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Site accommodation . </vt:lpstr>
      <vt:lpstr>PowerPoint Presentation</vt:lpstr>
      <vt:lpstr>Overview of Eventual Boundary line</vt:lpstr>
      <vt:lpstr>Site car  parking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</dc:title>
  <dc:creator>Gary Walsh</dc:creator>
  <cp:lastModifiedBy>Gary Walsh</cp:lastModifiedBy>
  <cp:revision>60</cp:revision>
  <dcterms:created xsi:type="dcterms:W3CDTF">2019-10-02T08:42:52Z</dcterms:created>
  <dcterms:modified xsi:type="dcterms:W3CDTF">2020-07-23T15:18:37Z</dcterms:modified>
</cp:coreProperties>
</file>